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8"/>
  </p:notesMasterIdLst>
  <p:handoutMasterIdLst>
    <p:handoutMasterId r:id="rId9"/>
  </p:handoutMasterIdLst>
  <p:sldIdLst>
    <p:sldId id="257" r:id="rId6"/>
    <p:sldId id="258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634" userDrawn="1">
          <p15:clr>
            <a:srgbClr val="A4A3A4"/>
          </p15:clr>
        </p15:guide>
        <p15:guide id="4" pos="438" userDrawn="1">
          <p15:clr>
            <a:srgbClr val="A4A3A4"/>
          </p15:clr>
        </p15:guide>
        <p15:guide id="5" pos="724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385" userDrawn="1">
          <p15:clr>
            <a:srgbClr val="A4A3A4"/>
          </p15:clr>
        </p15:guide>
        <p15:guide id="8" orient="horz" pos="3861" userDrawn="1">
          <p15:clr>
            <a:srgbClr val="A4A3A4"/>
          </p15:clr>
        </p15:guide>
        <p15:guide id="9" pos="7469" userDrawn="1">
          <p15:clr>
            <a:srgbClr val="A4A3A4"/>
          </p15:clr>
        </p15:guide>
        <p15:guide id="10" orient="horz" pos="1026" userDrawn="1">
          <p15:clr>
            <a:srgbClr val="A4A3A4"/>
          </p15:clr>
        </p15:guide>
        <p15:guide id="11" orient="horz" pos="157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7D00"/>
    <a:srgbClr val="C22E0C"/>
    <a:srgbClr val="FFED00"/>
    <a:srgbClr val="D5D2C2"/>
    <a:srgbClr val="831F82"/>
    <a:srgbClr val="DEDC00"/>
    <a:srgbClr val="00964F"/>
    <a:srgbClr val="009BAC"/>
    <a:srgbClr val="164194"/>
    <a:srgbClr val="CBD5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8" autoAdjust="0"/>
    <p:restoredTop sz="94660"/>
  </p:normalViewPr>
  <p:slideViewPr>
    <p:cSldViewPr snapToGrid="0" showGuides="1">
      <p:cViewPr varScale="1">
        <p:scale>
          <a:sx n="152" d="100"/>
          <a:sy n="152" d="100"/>
        </p:scale>
        <p:origin x="616" y="104"/>
      </p:cViewPr>
      <p:guideLst>
        <p:guide orient="horz" pos="2160"/>
        <p:guide pos="3840"/>
        <p:guide orient="horz" pos="3634"/>
        <p:guide pos="438"/>
        <p:guide pos="7242"/>
        <p:guide pos="211"/>
        <p:guide orient="horz" pos="3385"/>
        <p:guide orient="horz" pos="3861"/>
        <p:guide pos="7469"/>
        <p:guide orient="horz" pos="1026"/>
        <p:guide orient="horz" pos="157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17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D62BF783-3B77-5574-7BDB-C060ADAAA3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8C11402-D701-2495-D3DB-44B5A08144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8B1069-75E4-459F-81E7-F12BB487B326}" type="datetimeFigureOut">
              <a:rPr lang="de-DE" smtClean="0"/>
              <a:t>23.09.2025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8152826-BD67-C4CA-3A41-AE637F92D5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FF59763-3BF1-C53C-42C3-27CFC478783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902372-862D-4B08-94DD-BA1BDCBB64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55280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2E619-BF61-4444-8A30-4D976D0E5E7E}" type="datetimeFigureOut">
              <a:rPr lang="de-DE" smtClean="0"/>
              <a:t>23.09.2025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AC6A5-7C75-4A9A-BD8E-BD0D341260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3597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rafik 49">
            <a:extLst>
              <a:ext uri="{FF2B5EF4-FFF2-40B4-BE49-F238E27FC236}">
                <a16:creationId xmlns:a16="http://schemas.microsoft.com/office/drawing/2014/main" id="{3BAB15A7-57AE-4AA5-B08E-38C12D570F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293" r="-299" b="1081"/>
          <a:stretch/>
        </p:blipFill>
        <p:spPr>
          <a:xfrm>
            <a:off x="1123023" y="1980196"/>
            <a:ext cx="10801350" cy="4472992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685581C3-59B2-4343-98C4-91020C6EB263}"/>
              </a:ext>
            </a:extLst>
          </p:cNvPr>
          <p:cNvSpPr/>
          <p:nvPr userDrawn="1"/>
        </p:nvSpPr>
        <p:spPr>
          <a:xfrm>
            <a:off x="710624" y="1628775"/>
            <a:ext cx="10786051" cy="44561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17" name="Textplatzhalter 12">
            <a:extLst>
              <a:ext uri="{FF2B5EF4-FFF2-40B4-BE49-F238E27FC236}">
                <a16:creationId xmlns:a16="http://schemas.microsoft.com/office/drawing/2014/main" id="{BB566CE9-B87F-4169-92E7-0CD1FE2734C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09341" y="2320251"/>
            <a:ext cx="4234260" cy="59930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2000" b="0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Text bearbeiten</a:t>
            </a:r>
          </a:p>
        </p:txBody>
      </p:sp>
      <p:sp>
        <p:nvSpPr>
          <p:cNvPr id="24" name="Textplatzhalter 12">
            <a:extLst>
              <a:ext uri="{FF2B5EF4-FFF2-40B4-BE49-F238E27FC236}">
                <a16:creationId xmlns:a16="http://schemas.microsoft.com/office/drawing/2014/main" id="{157AB65D-08FC-4509-8EFE-5946AF78475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09341" y="3451913"/>
            <a:ext cx="4234260" cy="59930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2000" b="0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/>
              <a:t>Text bearbeiten</a:t>
            </a:r>
          </a:p>
        </p:txBody>
      </p:sp>
      <p:sp>
        <p:nvSpPr>
          <p:cNvPr id="27" name="Textplatzhalter 12">
            <a:extLst>
              <a:ext uri="{FF2B5EF4-FFF2-40B4-BE49-F238E27FC236}">
                <a16:creationId xmlns:a16="http://schemas.microsoft.com/office/drawing/2014/main" id="{8504DFD6-22AC-4E97-9C38-CBCC12A35A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09341" y="4635390"/>
            <a:ext cx="4234260" cy="59930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2000" b="0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/>
              <a:t>Text bearbeiten</a:t>
            </a:r>
          </a:p>
        </p:txBody>
      </p:sp>
      <p:sp>
        <p:nvSpPr>
          <p:cNvPr id="30" name="Textplatzhalter 12">
            <a:extLst>
              <a:ext uri="{FF2B5EF4-FFF2-40B4-BE49-F238E27FC236}">
                <a16:creationId xmlns:a16="http://schemas.microsoft.com/office/drawing/2014/main" id="{216D8355-3BD0-43BC-9D7C-D76373E3AA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39925" y="2320251"/>
            <a:ext cx="4234260" cy="59930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2000" b="0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/>
              <a:t>Text bearbeiten</a:t>
            </a:r>
          </a:p>
        </p:txBody>
      </p:sp>
      <p:sp>
        <p:nvSpPr>
          <p:cNvPr id="33" name="Textplatzhalter 12">
            <a:extLst>
              <a:ext uri="{FF2B5EF4-FFF2-40B4-BE49-F238E27FC236}">
                <a16:creationId xmlns:a16="http://schemas.microsoft.com/office/drawing/2014/main" id="{37050F43-5393-47A9-9BED-A96E03D891D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839925" y="3451913"/>
            <a:ext cx="4234260" cy="59930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2000" b="0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/>
              <a:t>Text bearbeiten</a:t>
            </a:r>
          </a:p>
        </p:txBody>
      </p:sp>
      <p:sp>
        <p:nvSpPr>
          <p:cNvPr id="36" name="Textplatzhalter 12">
            <a:extLst>
              <a:ext uri="{FF2B5EF4-FFF2-40B4-BE49-F238E27FC236}">
                <a16:creationId xmlns:a16="http://schemas.microsoft.com/office/drawing/2014/main" id="{1EFE8ED0-915F-49F2-B99F-3565CF0BD43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839925" y="4635390"/>
            <a:ext cx="4234260" cy="59930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2000" b="0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/>
              <a:t>Text bearbeiten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154B7DDD-4EC8-F398-71F8-596756650A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668" y="166892"/>
            <a:ext cx="1004013" cy="778061"/>
          </a:xfrm>
          <a:prstGeom prst="rect">
            <a:avLst/>
          </a:prstGeom>
        </p:spPr>
      </p:pic>
      <p:sp>
        <p:nvSpPr>
          <p:cNvPr id="22" name="Fußzeilenplatzhalter 4">
            <a:extLst>
              <a:ext uri="{FF2B5EF4-FFF2-40B4-BE49-F238E27FC236}">
                <a16:creationId xmlns:a16="http://schemas.microsoft.com/office/drawing/2014/main" id="{03894C40-786F-CE5E-2268-0B9A087BC5CC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13834" y="6492875"/>
            <a:ext cx="7908241" cy="3651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Organisationseinheit | Autorin/Autor | Name der Veranstaltung/Vorlesung</a:t>
            </a:r>
          </a:p>
        </p:txBody>
      </p:sp>
      <p:sp>
        <p:nvSpPr>
          <p:cNvPr id="23" name="Foliennummernplatzhalter 4">
            <a:extLst>
              <a:ext uri="{FF2B5EF4-FFF2-40B4-BE49-F238E27FC236}">
                <a16:creationId xmlns:a16="http://schemas.microsoft.com/office/drawing/2014/main" id="{D8319E2C-9CCB-6E1B-A38D-7663FDE105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4025" y="64796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98502-BA22-4927-B2ED-0A18FFA86FF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Textplatzhalter 20">
            <a:extLst>
              <a:ext uri="{FF2B5EF4-FFF2-40B4-BE49-F238E27FC236}">
                <a16:creationId xmlns:a16="http://schemas.microsoft.com/office/drawing/2014/main" id="{5794D0F0-7285-B8AE-281E-DC3CD9D4EEA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624" y="758632"/>
            <a:ext cx="9342000" cy="33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ggf. Unterüberschrift</a:t>
            </a:r>
          </a:p>
        </p:txBody>
      </p:sp>
      <p:sp>
        <p:nvSpPr>
          <p:cNvPr id="4" name="Textplatzhalter 12">
            <a:extLst>
              <a:ext uri="{FF2B5EF4-FFF2-40B4-BE49-F238E27FC236}">
                <a16:creationId xmlns:a16="http://schemas.microsoft.com/office/drawing/2014/main" id="{9872176B-E79C-161C-471A-B037430514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78115" y="2324232"/>
            <a:ext cx="433900" cy="59930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e-DE" sz="28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x</a:t>
            </a:r>
          </a:p>
        </p:txBody>
      </p:sp>
      <p:sp>
        <p:nvSpPr>
          <p:cNvPr id="18" name="Textplatzhalter 12">
            <a:extLst>
              <a:ext uri="{FF2B5EF4-FFF2-40B4-BE49-F238E27FC236}">
                <a16:creationId xmlns:a16="http://schemas.microsoft.com/office/drawing/2014/main" id="{D24A76E9-4CED-4D5F-6A01-C8E165B1E7F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78115" y="3477335"/>
            <a:ext cx="433900" cy="59930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e-DE" sz="28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x</a:t>
            </a:r>
          </a:p>
        </p:txBody>
      </p:sp>
      <p:sp>
        <p:nvSpPr>
          <p:cNvPr id="19" name="Textplatzhalter 12">
            <a:extLst>
              <a:ext uri="{FF2B5EF4-FFF2-40B4-BE49-F238E27FC236}">
                <a16:creationId xmlns:a16="http://schemas.microsoft.com/office/drawing/2014/main" id="{6E922C87-8CDB-5A7C-D6B4-50A5F8F559D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77565" y="4629920"/>
            <a:ext cx="433900" cy="59930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e-DE" sz="28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x</a:t>
            </a:r>
          </a:p>
        </p:txBody>
      </p:sp>
      <p:sp>
        <p:nvSpPr>
          <p:cNvPr id="20" name="Textplatzhalter 12">
            <a:extLst>
              <a:ext uri="{FF2B5EF4-FFF2-40B4-BE49-F238E27FC236}">
                <a16:creationId xmlns:a16="http://schemas.microsoft.com/office/drawing/2014/main" id="{C1C8C74C-994E-9021-6F62-71CACEAA48A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08086" y="2312376"/>
            <a:ext cx="433900" cy="59930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e-DE" sz="28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x</a:t>
            </a:r>
          </a:p>
        </p:txBody>
      </p:sp>
      <p:sp>
        <p:nvSpPr>
          <p:cNvPr id="21" name="Textplatzhalter 12">
            <a:extLst>
              <a:ext uri="{FF2B5EF4-FFF2-40B4-BE49-F238E27FC236}">
                <a16:creationId xmlns:a16="http://schemas.microsoft.com/office/drawing/2014/main" id="{13DD4683-AE33-D9D4-992E-63FED6FAB84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03649" y="3450443"/>
            <a:ext cx="433900" cy="59930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e-DE" sz="28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x</a:t>
            </a:r>
          </a:p>
        </p:txBody>
      </p:sp>
      <p:sp>
        <p:nvSpPr>
          <p:cNvPr id="25" name="Textplatzhalter 12">
            <a:extLst>
              <a:ext uri="{FF2B5EF4-FFF2-40B4-BE49-F238E27FC236}">
                <a16:creationId xmlns:a16="http://schemas.microsoft.com/office/drawing/2014/main" id="{B7C067E9-D8EC-527D-F22A-9FBF1B1C38E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06637" y="4629919"/>
            <a:ext cx="433900" cy="59930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e-DE" sz="28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x</a:t>
            </a:r>
          </a:p>
        </p:txBody>
      </p:sp>
      <p:sp>
        <p:nvSpPr>
          <p:cNvPr id="12" name="Textplatzhalter 12">
            <a:extLst>
              <a:ext uri="{FF2B5EF4-FFF2-40B4-BE49-F238E27FC236}">
                <a16:creationId xmlns:a16="http://schemas.microsoft.com/office/drawing/2014/main" id="{FBB3032F-2C44-83C5-5807-0B6489CE3C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99474"/>
            <a:ext cx="10119053" cy="468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3000" b="1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Agenda bearbeiten</a:t>
            </a:r>
          </a:p>
        </p:txBody>
      </p:sp>
      <p:cxnSp>
        <p:nvCxnSpPr>
          <p:cNvPr id="3" name="Gerader Verbinder 2">
            <a:extLst>
              <a:ext uri="{FF2B5EF4-FFF2-40B4-BE49-F238E27FC236}">
                <a16:creationId xmlns:a16="http://schemas.microsoft.com/office/drawing/2014/main" id="{C5B34177-F611-3977-1E10-3DA22D1AD014}"/>
              </a:ext>
            </a:extLst>
          </p:cNvPr>
          <p:cNvCxnSpPr>
            <a:cxnSpLocks/>
          </p:cNvCxnSpPr>
          <p:nvPr userDrawn="1"/>
        </p:nvCxnSpPr>
        <p:spPr>
          <a:xfrm>
            <a:off x="713582" y="746389"/>
            <a:ext cx="0" cy="46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4291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Text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Bildplatzhalter 3">
            <a:extLst>
              <a:ext uri="{FF2B5EF4-FFF2-40B4-BE49-F238E27FC236}">
                <a16:creationId xmlns:a16="http://schemas.microsoft.com/office/drawing/2014/main" id="{517047C7-19F8-49CE-901B-12E8122157FF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6932515" y="1628775"/>
            <a:ext cx="4254500" cy="3375025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 dirty="0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762F7910-7519-4EDB-BD41-DC5461DE87DF}"/>
              </a:ext>
            </a:extLst>
          </p:cNvPr>
          <p:cNvSpPr>
            <a:spLocks noChangeAspect="1"/>
          </p:cNvSpPr>
          <p:nvPr/>
        </p:nvSpPr>
        <p:spPr>
          <a:xfrm>
            <a:off x="6932515" y="5003802"/>
            <a:ext cx="4255200" cy="44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59C59F3-03E9-46E7-84E8-FCDFB1BE94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32515" y="5013325"/>
            <a:ext cx="4254500" cy="43021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6F72443-43B5-4437-879E-EA7079B40217}"/>
              </a:ext>
            </a:extLst>
          </p:cNvPr>
          <p:cNvSpPr>
            <a:spLocks noGrp="1" noChangeAspect="1"/>
          </p:cNvSpPr>
          <p:nvPr>
            <p:ph type="body" sz="quarter" idx="19"/>
          </p:nvPr>
        </p:nvSpPr>
        <p:spPr>
          <a:xfrm>
            <a:off x="702916" y="1628775"/>
            <a:ext cx="5884862" cy="41417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 marL="800100" indent="-342900">
              <a:buFont typeface="Arial" panose="020B0604020202020204" pitchFamily="34" charset="0"/>
              <a:buChar char="•"/>
              <a:defRPr sz="1800"/>
            </a:lvl2pPr>
            <a:lvl3pPr>
              <a:defRPr sz="1600"/>
            </a:lvl3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Aufzählung</a:t>
            </a:r>
          </a:p>
          <a:p>
            <a:pPr lvl="2"/>
            <a:r>
              <a:rPr lang="de-DE" dirty="0"/>
              <a:t>Aufzählung</a:t>
            </a:r>
          </a:p>
          <a:p>
            <a:pPr lvl="0"/>
            <a:endParaRPr lang="de-DE" dirty="0"/>
          </a:p>
        </p:txBody>
      </p:sp>
      <p:sp>
        <p:nvSpPr>
          <p:cNvPr id="10" name="Fußzeilenplatzhalter 4">
            <a:extLst>
              <a:ext uri="{FF2B5EF4-FFF2-40B4-BE49-F238E27FC236}">
                <a16:creationId xmlns:a16="http://schemas.microsoft.com/office/drawing/2014/main" id="{9754CBCD-F31D-8623-7DCE-33A945F0902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13834" y="6492875"/>
            <a:ext cx="7908241" cy="3651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Organisationseinheit | Autorin/Autor | Name der Veranstaltung/Vorlesung</a:t>
            </a:r>
          </a:p>
        </p:txBody>
      </p:sp>
      <p:sp>
        <p:nvSpPr>
          <p:cNvPr id="11" name="Foliennummernplatzhalter 4">
            <a:extLst>
              <a:ext uri="{FF2B5EF4-FFF2-40B4-BE49-F238E27FC236}">
                <a16:creationId xmlns:a16="http://schemas.microsoft.com/office/drawing/2014/main" id="{55888A9E-D475-4CFF-BBD6-880C3F14E4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4025" y="64796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98502-BA22-4927-B2ED-0A18FFA86FFE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1991A056-821D-DF40-720E-F0EC6EA376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668" y="166892"/>
            <a:ext cx="1004013" cy="778061"/>
          </a:xfrm>
          <a:prstGeom prst="rect">
            <a:avLst/>
          </a:prstGeom>
        </p:spPr>
      </p:pic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DC57C806-B6B4-EB6A-CA24-05634028DF65}"/>
              </a:ext>
            </a:extLst>
          </p:cNvPr>
          <p:cNvCxnSpPr>
            <a:cxnSpLocks/>
          </p:cNvCxnSpPr>
          <p:nvPr userDrawn="1"/>
        </p:nvCxnSpPr>
        <p:spPr>
          <a:xfrm>
            <a:off x="713582" y="746389"/>
            <a:ext cx="0" cy="46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platzhalter 12">
            <a:extLst>
              <a:ext uri="{FF2B5EF4-FFF2-40B4-BE49-F238E27FC236}">
                <a16:creationId xmlns:a16="http://schemas.microsoft.com/office/drawing/2014/main" id="{79E2E804-5192-5DAB-4F1F-1C7F7A97D07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99474"/>
            <a:ext cx="10119053" cy="468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3000" b="1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9" name="Textplatzhalter 20">
            <a:extLst>
              <a:ext uri="{FF2B5EF4-FFF2-40B4-BE49-F238E27FC236}">
                <a16:creationId xmlns:a16="http://schemas.microsoft.com/office/drawing/2014/main" id="{2A50F295-4FF4-9133-EA93-3E6485128B1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624" y="813558"/>
            <a:ext cx="10119052" cy="33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ggf. Unterüberschrift</a:t>
            </a:r>
          </a:p>
        </p:txBody>
      </p:sp>
    </p:spTree>
    <p:extLst>
      <p:ext uri="{BB962C8B-B14F-4D97-AF65-F5344CB8AC3E}">
        <p14:creationId xmlns:p14="http://schemas.microsoft.com/office/powerpoint/2010/main" val="13576560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158" userDrawn="1">
          <p15:clr>
            <a:srgbClr val="FBAE40"/>
          </p15:clr>
        </p15:guide>
        <p15:guide id="4" orient="horz" pos="363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lauer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980B8758-FD68-4887-9646-FA83B8DC857B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1628774"/>
            <a:ext cx="12192000" cy="48244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9D214575-EFD6-B053-9DB6-B270AEBFED7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13834" y="6492875"/>
            <a:ext cx="7908241" cy="3651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Organisationseinheit | Autorin/Autor | Name der Veranstaltung/Vorlesung</a:t>
            </a:r>
          </a:p>
        </p:txBody>
      </p:sp>
      <p:sp>
        <p:nvSpPr>
          <p:cNvPr id="10" name="Foliennummernplatzhalter 4">
            <a:extLst>
              <a:ext uri="{FF2B5EF4-FFF2-40B4-BE49-F238E27FC236}">
                <a16:creationId xmlns:a16="http://schemas.microsoft.com/office/drawing/2014/main" id="{BAAFFCA8-6C08-CF69-5982-ED5CBC4A67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4025" y="64796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98502-BA22-4927-B2ED-0A18FFA86FFE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C837C79-D892-F510-6553-9A9FF2BA00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668" y="166892"/>
            <a:ext cx="1004013" cy="778061"/>
          </a:xfrm>
          <a:prstGeom prst="rect">
            <a:avLst/>
          </a:prstGeom>
        </p:spPr>
      </p:pic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FA5E1528-45A2-FE26-8EFD-B4989A8391AD}"/>
              </a:ext>
            </a:extLst>
          </p:cNvPr>
          <p:cNvCxnSpPr>
            <a:cxnSpLocks/>
          </p:cNvCxnSpPr>
          <p:nvPr userDrawn="1"/>
        </p:nvCxnSpPr>
        <p:spPr>
          <a:xfrm>
            <a:off x="713582" y="746389"/>
            <a:ext cx="0" cy="46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platzhalter 12">
            <a:extLst>
              <a:ext uri="{FF2B5EF4-FFF2-40B4-BE49-F238E27FC236}">
                <a16:creationId xmlns:a16="http://schemas.microsoft.com/office/drawing/2014/main" id="{73A2B493-39CC-1831-88FE-302C54948D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99474"/>
            <a:ext cx="10119053" cy="468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3000" b="1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8" name="Textplatzhalter 20">
            <a:extLst>
              <a:ext uri="{FF2B5EF4-FFF2-40B4-BE49-F238E27FC236}">
                <a16:creationId xmlns:a16="http://schemas.microsoft.com/office/drawing/2014/main" id="{4C9E4019-DA02-BAFA-E150-5F273747807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624" y="813558"/>
            <a:ext cx="10119052" cy="33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ggf. Unterüberschrift</a:t>
            </a:r>
          </a:p>
        </p:txBody>
      </p:sp>
    </p:spTree>
    <p:extLst>
      <p:ext uri="{BB962C8B-B14F-4D97-AF65-F5344CB8AC3E}">
        <p14:creationId xmlns:p14="http://schemas.microsoft.com/office/powerpoint/2010/main" val="8883993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blauer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980B8758-FD68-4887-9646-FA83B8DC857B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1628774"/>
            <a:ext cx="12192000" cy="48244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D7EC2AD-B910-9D38-DAD6-8230D05BBC96}"/>
              </a:ext>
            </a:extLst>
          </p:cNvPr>
          <p:cNvSpPr/>
          <p:nvPr/>
        </p:nvSpPr>
        <p:spPr>
          <a:xfrm>
            <a:off x="3848101" y="2437295"/>
            <a:ext cx="7648574" cy="363330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EFB6736E-280A-B902-A03E-6B73ABBA9B3A}"/>
              </a:ext>
            </a:extLst>
          </p:cNvPr>
          <p:cNvCxnSpPr>
            <a:cxnSpLocks/>
          </p:cNvCxnSpPr>
          <p:nvPr userDrawn="1"/>
        </p:nvCxnSpPr>
        <p:spPr>
          <a:xfrm>
            <a:off x="3706201" y="2779075"/>
            <a:ext cx="43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A01B76AC-0E6D-6A71-3C5A-7961C1F4407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11200" y="2436813"/>
            <a:ext cx="3136900" cy="36337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 dirty="0"/>
          </a:p>
        </p:txBody>
      </p:sp>
      <p:sp>
        <p:nvSpPr>
          <p:cNvPr id="14" name="Textplatzhalter 29">
            <a:extLst>
              <a:ext uri="{FF2B5EF4-FFF2-40B4-BE49-F238E27FC236}">
                <a16:creationId xmlns:a16="http://schemas.microsoft.com/office/drawing/2014/main" id="{22A386C0-259C-B17A-6883-3B44913C091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10624" y="1798542"/>
            <a:ext cx="10690801" cy="3930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Textfeld</a:t>
            </a:r>
          </a:p>
        </p:txBody>
      </p:sp>
      <p:sp>
        <p:nvSpPr>
          <p:cNvPr id="15" name="Textplatzhalter 24">
            <a:extLst>
              <a:ext uri="{FF2B5EF4-FFF2-40B4-BE49-F238E27FC236}">
                <a16:creationId xmlns:a16="http://schemas.microsoft.com/office/drawing/2014/main" id="{35780F4A-423F-E1A8-755F-9333C90C522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152900" y="2534474"/>
            <a:ext cx="7181850" cy="436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Text einfügen</a:t>
            </a:r>
          </a:p>
        </p:txBody>
      </p:sp>
      <p:sp>
        <p:nvSpPr>
          <p:cNvPr id="17" name="Textplatzhalter 24">
            <a:extLst>
              <a:ext uri="{FF2B5EF4-FFF2-40B4-BE49-F238E27FC236}">
                <a16:creationId xmlns:a16="http://schemas.microsoft.com/office/drawing/2014/main" id="{95ECF1F0-7A90-9EB1-9FBA-1304814AAD3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152900" y="2986870"/>
            <a:ext cx="7181850" cy="2975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/>
            </a:lvl1pPr>
          </a:lstStyle>
          <a:p>
            <a:pPr lvl="0"/>
            <a:r>
              <a:rPr lang="de-DE" dirty="0"/>
              <a:t>Text einfügen</a:t>
            </a:r>
          </a:p>
        </p:txBody>
      </p:sp>
      <p:sp>
        <p:nvSpPr>
          <p:cNvPr id="19" name="Fußzeilenplatzhalter 4">
            <a:extLst>
              <a:ext uri="{FF2B5EF4-FFF2-40B4-BE49-F238E27FC236}">
                <a16:creationId xmlns:a16="http://schemas.microsoft.com/office/drawing/2014/main" id="{4005610B-85E6-A64F-4063-284680495F2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13834" y="6492875"/>
            <a:ext cx="7908241" cy="3651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Organisationseinheit | Autorin/Autor | Name der Veranstaltung/Vorlesung</a:t>
            </a:r>
          </a:p>
        </p:txBody>
      </p:sp>
      <p:sp>
        <p:nvSpPr>
          <p:cNvPr id="20" name="Foliennummernplatzhalter 4">
            <a:extLst>
              <a:ext uri="{FF2B5EF4-FFF2-40B4-BE49-F238E27FC236}">
                <a16:creationId xmlns:a16="http://schemas.microsoft.com/office/drawing/2014/main" id="{D52AA5DE-D356-1E50-D05D-F5E71CCDC8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4025" y="64796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98502-BA22-4927-B2ED-0A18FFA86FFE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DF32513-E0C3-F682-75B9-26B6598847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668" y="166892"/>
            <a:ext cx="1004013" cy="778061"/>
          </a:xfrm>
          <a:prstGeom prst="rect">
            <a:avLst/>
          </a:prstGeom>
        </p:spPr>
      </p:pic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5D5A807D-B1D2-9D0C-2D9A-345F108D2D7F}"/>
              </a:ext>
            </a:extLst>
          </p:cNvPr>
          <p:cNvCxnSpPr>
            <a:cxnSpLocks/>
          </p:cNvCxnSpPr>
          <p:nvPr userDrawn="1"/>
        </p:nvCxnSpPr>
        <p:spPr>
          <a:xfrm>
            <a:off x="713582" y="746389"/>
            <a:ext cx="0" cy="46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platzhalter 12">
            <a:extLst>
              <a:ext uri="{FF2B5EF4-FFF2-40B4-BE49-F238E27FC236}">
                <a16:creationId xmlns:a16="http://schemas.microsoft.com/office/drawing/2014/main" id="{F5C192A2-8F56-5374-9204-F936795E92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99474"/>
            <a:ext cx="10119053" cy="468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3000" b="1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9" name="Textplatzhalter 20">
            <a:extLst>
              <a:ext uri="{FF2B5EF4-FFF2-40B4-BE49-F238E27FC236}">
                <a16:creationId xmlns:a16="http://schemas.microsoft.com/office/drawing/2014/main" id="{7D9927A2-9F51-FDD9-63FC-82B80463FA1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624" y="813558"/>
            <a:ext cx="10119052" cy="33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ggf. Unterüberschrift</a:t>
            </a:r>
          </a:p>
        </p:txBody>
      </p:sp>
    </p:spTree>
    <p:extLst>
      <p:ext uri="{BB962C8B-B14F-4D97-AF65-F5344CB8AC3E}">
        <p14:creationId xmlns:p14="http://schemas.microsoft.com/office/powerpoint/2010/main" val="2499704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blauer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980B8758-FD68-4887-9646-FA83B8DC857B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1622242"/>
            <a:ext cx="12192000" cy="48244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819551A-0FD0-47C5-5DBB-19FB1BEB93EA}"/>
              </a:ext>
            </a:extLst>
          </p:cNvPr>
          <p:cNvSpPr/>
          <p:nvPr/>
        </p:nvSpPr>
        <p:spPr>
          <a:xfrm>
            <a:off x="3871914" y="4425115"/>
            <a:ext cx="7648574" cy="1656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9066979-42B2-A601-C58D-1BB4CF02DE8C}"/>
              </a:ext>
            </a:extLst>
          </p:cNvPr>
          <p:cNvSpPr/>
          <p:nvPr/>
        </p:nvSpPr>
        <p:spPr>
          <a:xfrm>
            <a:off x="3848101" y="2437295"/>
            <a:ext cx="7648574" cy="17528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70064775-9F58-D536-1CB3-231CB1AAFC89}"/>
              </a:ext>
            </a:extLst>
          </p:cNvPr>
          <p:cNvCxnSpPr>
            <a:cxnSpLocks/>
          </p:cNvCxnSpPr>
          <p:nvPr userDrawn="1"/>
        </p:nvCxnSpPr>
        <p:spPr>
          <a:xfrm>
            <a:off x="3706201" y="2779075"/>
            <a:ext cx="43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EC8F89D5-64C5-1F4F-15C4-C2358D91AB4B}"/>
              </a:ext>
            </a:extLst>
          </p:cNvPr>
          <p:cNvCxnSpPr>
            <a:cxnSpLocks/>
          </p:cNvCxnSpPr>
          <p:nvPr userDrawn="1"/>
        </p:nvCxnSpPr>
        <p:spPr>
          <a:xfrm>
            <a:off x="3720900" y="4783294"/>
            <a:ext cx="43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Bildplatzhalter 19">
            <a:extLst>
              <a:ext uri="{FF2B5EF4-FFF2-40B4-BE49-F238E27FC236}">
                <a16:creationId xmlns:a16="http://schemas.microsoft.com/office/drawing/2014/main" id="{41D545E1-DBD6-9726-CC38-B1C6ABB9D0A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95324" y="2436813"/>
            <a:ext cx="3152776" cy="1724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 dirty="0"/>
          </a:p>
        </p:txBody>
      </p:sp>
      <p:sp>
        <p:nvSpPr>
          <p:cNvPr id="21" name="Bildplatzhalter 19">
            <a:extLst>
              <a:ext uri="{FF2B5EF4-FFF2-40B4-BE49-F238E27FC236}">
                <a16:creationId xmlns:a16="http://schemas.microsoft.com/office/drawing/2014/main" id="{910A2A80-2842-3262-4517-11ED166F3C5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5324" y="4425115"/>
            <a:ext cx="3152776" cy="1724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 dirty="0"/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29A298FE-DB54-5F70-559B-758457CBD6D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52900" y="4551795"/>
            <a:ext cx="7181850" cy="436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Text einfügen</a:t>
            </a:r>
          </a:p>
        </p:txBody>
      </p:sp>
      <p:sp>
        <p:nvSpPr>
          <p:cNvPr id="26" name="Textplatzhalter 24">
            <a:extLst>
              <a:ext uri="{FF2B5EF4-FFF2-40B4-BE49-F238E27FC236}">
                <a16:creationId xmlns:a16="http://schemas.microsoft.com/office/drawing/2014/main" id="{B9A87946-E95C-B361-8439-6B013FEA9B2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138201" y="4989752"/>
            <a:ext cx="7181850" cy="932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/>
            </a:lvl1pPr>
          </a:lstStyle>
          <a:p>
            <a:pPr lvl="0"/>
            <a:r>
              <a:rPr lang="de-DE" dirty="0"/>
              <a:t>Text einfügen</a:t>
            </a:r>
          </a:p>
        </p:txBody>
      </p:sp>
      <p:sp>
        <p:nvSpPr>
          <p:cNvPr id="27" name="Textplatzhalter 24">
            <a:extLst>
              <a:ext uri="{FF2B5EF4-FFF2-40B4-BE49-F238E27FC236}">
                <a16:creationId xmlns:a16="http://schemas.microsoft.com/office/drawing/2014/main" id="{5B3891CE-5F33-ADC7-5793-CC2068A4B3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152900" y="2986870"/>
            <a:ext cx="7181850" cy="10669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/>
            </a:lvl1pPr>
          </a:lstStyle>
          <a:p>
            <a:pPr lvl="0"/>
            <a:r>
              <a:rPr lang="de-DE" dirty="0"/>
              <a:t>Text einfügen</a:t>
            </a:r>
          </a:p>
        </p:txBody>
      </p:sp>
      <p:sp>
        <p:nvSpPr>
          <p:cNvPr id="28" name="Textplatzhalter 24">
            <a:extLst>
              <a:ext uri="{FF2B5EF4-FFF2-40B4-BE49-F238E27FC236}">
                <a16:creationId xmlns:a16="http://schemas.microsoft.com/office/drawing/2014/main" id="{8A9F594F-6C1D-F093-DC7E-D3A481A27C4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152900" y="2534474"/>
            <a:ext cx="7181850" cy="436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Text einfügen</a:t>
            </a:r>
          </a:p>
        </p:txBody>
      </p:sp>
      <p:sp>
        <p:nvSpPr>
          <p:cNvPr id="30" name="Textplatzhalter 29">
            <a:extLst>
              <a:ext uri="{FF2B5EF4-FFF2-40B4-BE49-F238E27FC236}">
                <a16:creationId xmlns:a16="http://schemas.microsoft.com/office/drawing/2014/main" id="{34EBCDEC-5EA7-CCA7-C40B-790119932A1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10624" y="1798542"/>
            <a:ext cx="10690801" cy="3930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Textfeld</a:t>
            </a:r>
          </a:p>
        </p:txBody>
      </p:sp>
      <p:sp>
        <p:nvSpPr>
          <p:cNvPr id="32" name="Fußzeilenplatzhalter 4">
            <a:extLst>
              <a:ext uri="{FF2B5EF4-FFF2-40B4-BE49-F238E27FC236}">
                <a16:creationId xmlns:a16="http://schemas.microsoft.com/office/drawing/2014/main" id="{A191056D-0C62-47F0-3DD7-759AA20FF03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13834" y="6492875"/>
            <a:ext cx="7908241" cy="3651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Organisationseinheit | Autorin/Autor | Name der Veranstaltung/Vorlesung</a:t>
            </a:r>
          </a:p>
        </p:txBody>
      </p:sp>
      <p:sp>
        <p:nvSpPr>
          <p:cNvPr id="33" name="Foliennummernplatzhalter 4">
            <a:extLst>
              <a:ext uri="{FF2B5EF4-FFF2-40B4-BE49-F238E27FC236}">
                <a16:creationId xmlns:a16="http://schemas.microsoft.com/office/drawing/2014/main" id="{C0755DE2-7C86-361D-3C1A-D6125376AA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4025" y="64796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98502-BA22-4927-B2ED-0A18FFA86FFE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424060F0-28FD-A523-D224-9200449C7C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668" y="166892"/>
            <a:ext cx="1004013" cy="778061"/>
          </a:xfrm>
          <a:prstGeom prst="rect">
            <a:avLst/>
          </a:prstGeom>
        </p:spPr>
      </p:pic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192B4EA7-F696-2C84-DCE6-D80B34A296BD}"/>
              </a:ext>
            </a:extLst>
          </p:cNvPr>
          <p:cNvCxnSpPr>
            <a:cxnSpLocks/>
          </p:cNvCxnSpPr>
          <p:nvPr userDrawn="1"/>
        </p:nvCxnSpPr>
        <p:spPr>
          <a:xfrm>
            <a:off x="713582" y="746389"/>
            <a:ext cx="0" cy="46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platzhalter 12">
            <a:extLst>
              <a:ext uri="{FF2B5EF4-FFF2-40B4-BE49-F238E27FC236}">
                <a16:creationId xmlns:a16="http://schemas.microsoft.com/office/drawing/2014/main" id="{F80FD305-CCA1-5DF7-2BD0-FF850D160E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99474"/>
            <a:ext cx="10119053" cy="468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3000" b="1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9" name="Textplatzhalter 20">
            <a:extLst>
              <a:ext uri="{FF2B5EF4-FFF2-40B4-BE49-F238E27FC236}">
                <a16:creationId xmlns:a16="http://schemas.microsoft.com/office/drawing/2014/main" id="{C143AA74-2CD7-94FF-130C-05D59A8EAA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624" y="813558"/>
            <a:ext cx="10119052" cy="33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ggf. Unterüberschrift</a:t>
            </a:r>
          </a:p>
        </p:txBody>
      </p:sp>
    </p:spTree>
    <p:extLst>
      <p:ext uri="{BB962C8B-B14F-4D97-AF65-F5344CB8AC3E}">
        <p14:creationId xmlns:p14="http://schemas.microsoft.com/office/powerpoint/2010/main" val="27494939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blauer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980B8758-FD68-4887-9646-FA83B8DC857B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1622242"/>
            <a:ext cx="12192000" cy="48244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819551A-0FD0-47C5-5DBB-19FB1BEB93EA}"/>
              </a:ext>
            </a:extLst>
          </p:cNvPr>
          <p:cNvSpPr/>
          <p:nvPr/>
        </p:nvSpPr>
        <p:spPr>
          <a:xfrm>
            <a:off x="710624" y="4425115"/>
            <a:ext cx="10809864" cy="1656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9066979-42B2-A601-C58D-1BB4CF02DE8C}"/>
              </a:ext>
            </a:extLst>
          </p:cNvPr>
          <p:cNvSpPr/>
          <p:nvPr/>
        </p:nvSpPr>
        <p:spPr>
          <a:xfrm>
            <a:off x="710624" y="2437295"/>
            <a:ext cx="10786051" cy="17528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70064775-9F58-D536-1CB3-231CB1AAFC89}"/>
              </a:ext>
            </a:extLst>
          </p:cNvPr>
          <p:cNvCxnSpPr>
            <a:cxnSpLocks/>
          </p:cNvCxnSpPr>
          <p:nvPr userDrawn="1"/>
        </p:nvCxnSpPr>
        <p:spPr>
          <a:xfrm>
            <a:off x="705826" y="2779075"/>
            <a:ext cx="43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EC8F89D5-64C5-1F4F-15C4-C2358D91AB4B}"/>
              </a:ext>
            </a:extLst>
          </p:cNvPr>
          <p:cNvCxnSpPr>
            <a:cxnSpLocks/>
          </p:cNvCxnSpPr>
          <p:nvPr userDrawn="1"/>
        </p:nvCxnSpPr>
        <p:spPr>
          <a:xfrm>
            <a:off x="701475" y="4783294"/>
            <a:ext cx="43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29A298FE-DB54-5F70-559B-758457CBD6D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42624" y="4551795"/>
            <a:ext cx="10192126" cy="436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Text einfügen</a:t>
            </a:r>
          </a:p>
        </p:txBody>
      </p:sp>
      <p:sp>
        <p:nvSpPr>
          <p:cNvPr id="26" name="Textplatzhalter 24">
            <a:extLst>
              <a:ext uri="{FF2B5EF4-FFF2-40B4-BE49-F238E27FC236}">
                <a16:creationId xmlns:a16="http://schemas.microsoft.com/office/drawing/2014/main" id="{B9A87946-E95C-B361-8439-6B013FEA9B2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33475" y="4989752"/>
            <a:ext cx="10186576" cy="932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/>
            </a:lvl1pPr>
          </a:lstStyle>
          <a:p>
            <a:pPr lvl="0"/>
            <a:r>
              <a:rPr lang="de-DE" dirty="0"/>
              <a:t>Text einfügen</a:t>
            </a:r>
          </a:p>
        </p:txBody>
      </p:sp>
      <p:sp>
        <p:nvSpPr>
          <p:cNvPr id="27" name="Textplatzhalter 24">
            <a:extLst>
              <a:ext uri="{FF2B5EF4-FFF2-40B4-BE49-F238E27FC236}">
                <a16:creationId xmlns:a16="http://schemas.microsoft.com/office/drawing/2014/main" id="{5B3891CE-5F33-ADC7-5793-CC2068A4B3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133475" y="2986870"/>
            <a:ext cx="10201275" cy="10669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/>
            </a:lvl1pPr>
          </a:lstStyle>
          <a:p>
            <a:pPr lvl="0"/>
            <a:r>
              <a:rPr lang="de-DE" dirty="0"/>
              <a:t>Text einfügen</a:t>
            </a:r>
          </a:p>
        </p:txBody>
      </p:sp>
      <p:sp>
        <p:nvSpPr>
          <p:cNvPr id="28" name="Textplatzhalter 24">
            <a:extLst>
              <a:ext uri="{FF2B5EF4-FFF2-40B4-BE49-F238E27FC236}">
                <a16:creationId xmlns:a16="http://schemas.microsoft.com/office/drawing/2014/main" id="{8A9F594F-6C1D-F093-DC7E-D3A481A27C4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133475" y="2534474"/>
            <a:ext cx="10201275" cy="436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Text einfügen</a:t>
            </a:r>
          </a:p>
        </p:txBody>
      </p:sp>
      <p:sp>
        <p:nvSpPr>
          <p:cNvPr id="30" name="Textplatzhalter 29">
            <a:extLst>
              <a:ext uri="{FF2B5EF4-FFF2-40B4-BE49-F238E27FC236}">
                <a16:creationId xmlns:a16="http://schemas.microsoft.com/office/drawing/2014/main" id="{34EBCDEC-5EA7-CCA7-C40B-790119932A1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10624" y="1798542"/>
            <a:ext cx="10690801" cy="3930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Textfeld</a:t>
            </a:r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13B323C9-E8CC-A337-4A93-166FB8259C3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13834" y="6492875"/>
            <a:ext cx="7908241" cy="3651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Organisationseinheit | Autorin/Autor | Name der Veranstaltung/Vorlesung</a:t>
            </a:r>
          </a:p>
        </p:txBody>
      </p:sp>
      <p:sp>
        <p:nvSpPr>
          <p:cNvPr id="9" name="Foliennummernplatzhalter 4">
            <a:extLst>
              <a:ext uri="{FF2B5EF4-FFF2-40B4-BE49-F238E27FC236}">
                <a16:creationId xmlns:a16="http://schemas.microsoft.com/office/drawing/2014/main" id="{EF7BFD03-0F1F-2CE8-677D-9CB46DD2D3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4025" y="64796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98502-BA22-4927-B2ED-0A18FFA86FFE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16869481-6AF3-3DF0-080D-B3616F4F63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668" y="166892"/>
            <a:ext cx="1004013" cy="778061"/>
          </a:xfrm>
          <a:prstGeom prst="rect">
            <a:avLst/>
          </a:prstGeom>
        </p:spPr>
      </p:pic>
      <p:cxnSp>
        <p:nvCxnSpPr>
          <p:cNvPr id="3" name="Gerader Verbinder 2">
            <a:extLst>
              <a:ext uri="{FF2B5EF4-FFF2-40B4-BE49-F238E27FC236}">
                <a16:creationId xmlns:a16="http://schemas.microsoft.com/office/drawing/2014/main" id="{26128C33-BBE4-CC72-2071-D37311CCB2DF}"/>
              </a:ext>
            </a:extLst>
          </p:cNvPr>
          <p:cNvCxnSpPr>
            <a:cxnSpLocks/>
          </p:cNvCxnSpPr>
          <p:nvPr userDrawn="1"/>
        </p:nvCxnSpPr>
        <p:spPr>
          <a:xfrm>
            <a:off x="713582" y="746389"/>
            <a:ext cx="0" cy="46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platzhalter 12">
            <a:extLst>
              <a:ext uri="{FF2B5EF4-FFF2-40B4-BE49-F238E27FC236}">
                <a16:creationId xmlns:a16="http://schemas.microsoft.com/office/drawing/2014/main" id="{A7C14F01-817D-EA38-D5A3-7B456411489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99474"/>
            <a:ext cx="10119053" cy="468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3000" b="1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12" name="Textplatzhalter 20">
            <a:extLst>
              <a:ext uri="{FF2B5EF4-FFF2-40B4-BE49-F238E27FC236}">
                <a16:creationId xmlns:a16="http://schemas.microsoft.com/office/drawing/2014/main" id="{B191F81E-D8A5-F8BF-8A55-24DCF23BF08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624" y="813558"/>
            <a:ext cx="10119052" cy="33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ggf. Unterüberschrift</a:t>
            </a:r>
          </a:p>
        </p:txBody>
      </p:sp>
    </p:spTree>
    <p:extLst>
      <p:ext uri="{BB962C8B-B14F-4D97-AF65-F5344CB8AC3E}">
        <p14:creationId xmlns:p14="http://schemas.microsoft.com/office/powerpoint/2010/main" val="34089263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Textfe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>
            <a:extLst>
              <a:ext uri="{FF2B5EF4-FFF2-40B4-BE49-F238E27FC236}">
                <a16:creationId xmlns:a16="http://schemas.microsoft.com/office/drawing/2014/main" id="{8BC3FE31-E2C6-9443-8841-FB40252E9D0B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1628774"/>
            <a:ext cx="12192000" cy="48244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EFB9660-8374-3228-CB56-A9FD214469B8}"/>
              </a:ext>
            </a:extLst>
          </p:cNvPr>
          <p:cNvSpPr/>
          <p:nvPr userDrawn="1"/>
        </p:nvSpPr>
        <p:spPr>
          <a:xfrm>
            <a:off x="613834" y="2095080"/>
            <a:ext cx="3423696" cy="387778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sx="102000" sy="102000" algn="ctr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5B6C40A7-DC20-6E47-3852-CB0BAD767A25}"/>
              </a:ext>
            </a:extLst>
          </p:cNvPr>
          <p:cNvCxnSpPr>
            <a:cxnSpLocks/>
          </p:cNvCxnSpPr>
          <p:nvPr userDrawn="1"/>
        </p:nvCxnSpPr>
        <p:spPr>
          <a:xfrm>
            <a:off x="710624" y="2525075"/>
            <a:ext cx="36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ACD9E848-7371-3907-48B0-3B079CB92308}"/>
              </a:ext>
            </a:extLst>
          </p:cNvPr>
          <p:cNvCxnSpPr>
            <a:cxnSpLocks/>
          </p:cNvCxnSpPr>
          <p:nvPr userDrawn="1"/>
        </p:nvCxnSpPr>
        <p:spPr>
          <a:xfrm>
            <a:off x="4390565" y="2525075"/>
            <a:ext cx="36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platzhalter 22">
            <a:extLst>
              <a:ext uri="{FF2B5EF4-FFF2-40B4-BE49-F238E27FC236}">
                <a16:creationId xmlns:a16="http://schemas.microsoft.com/office/drawing/2014/main" id="{E7EF4F2D-B42E-A374-C3FE-200848ADF86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79567" y="2309018"/>
            <a:ext cx="2976563" cy="5521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Textfeld</a:t>
            </a:r>
          </a:p>
          <a:p>
            <a:pPr lvl="0"/>
            <a:endParaRPr lang="de-DE" dirty="0"/>
          </a:p>
        </p:txBody>
      </p:sp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6E5C804A-160B-AC4E-54E7-09F1A1C8436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79500" y="2860675"/>
            <a:ext cx="2957513" cy="29114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de-DE" dirty="0"/>
              <a:t>Textfeld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96A59546-35ED-E2C6-6F6C-784E608883DF}"/>
              </a:ext>
            </a:extLst>
          </p:cNvPr>
          <p:cNvSpPr/>
          <p:nvPr userDrawn="1"/>
        </p:nvSpPr>
        <p:spPr>
          <a:xfrm>
            <a:off x="4383635" y="2095080"/>
            <a:ext cx="3423696" cy="387778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sx="102000" sy="102000" algn="ctr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898597E2-E0F9-02EF-D088-A460B046E3E8}"/>
              </a:ext>
            </a:extLst>
          </p:cNvPr>
          <p:cNvCxnSpPr>
            <a:cxnSpLocks/>
          </p:cNvCxnSpPr>
          <p:nvPr userDrawn="1"/>
        </p:nvCxnSpPr>
        <p:spPr>
          <a:xfrm>
            <a:off x="4484744" y="2527002"/>
            <a:ext cx="36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platzhalter 22">
            <a:extLst>
              <a:ext uri="{FF2B5EF4-FFF2-40B4-BE49-F238E27FC236}">
                <a16:creationId xmlns:a16="http://schemas.microsoft.com/office/drawing/2014/main" id="{F2A6CF1C-EF2E-89E7-28E0-0EF17BC7069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47872" y="2309018"/>
            <a:ext cx="2976563" cy="5521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Textfeld</a:t>
            </a:r>
          </a:p>
          <a:p>
            <a:pPr lvl="0"/>
            <a:endParaRPr lang="de-DE" dirty="0"/>
          </a:p>
        </p:txBody>
      </p:sp>
      <p:sp>
        <p:nvSpPr>
          <p:cNvPr id="32" name="Textplatzhalter 25">
            <a:extLst>
              <a:ext uri="{FF2B5EF4-FFF2-40B4-BE49-F238E27FC236}">
                <a16:creationId xmlns:a16="http://schemas.microsoft.com/office/drawing/2014/main" id="{D171C924-7B6D-C913-F20F-214851F38B8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849818" y="2860674"/>
            <a:ext cx="2957513" cy="29114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de-DE" dirty="0"/>
              <a:t>Textfeld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9F73F2C6-56EC-D26F-6B6B-579C3669E36B}"/>
              </a:ext>
            </a:extLst>
          </p:cNvPr>
          <p:cNvSpPr/>
          <p:nvPr userDrawn="1"/>
        </p:nvSpPr>
        <p:spPr>
          <a:xfrm>
            <a:off x="8154470" y="2095080"/>
            <a:ext cx="3423696" cy="387778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sx="102000" sy="102000" algn="ctr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35" name="Gerader Verbinder 34">
            <a:extLst>
              <a:ext uri="{FF2B5EF4-FFF2-40B4-BE49-F238E27FC236}">
                <a16:creationId xmlns:a16="http://schemas.microsoft.com/office/drawing/2014/main" id="{430A903C-91B4-A8E6-1322-E78F99998903}"/>
              </a:ext>
            </a:extLst>
          </p:cNvPr>
          <p:cNvCxnSpPr>
            <a:cxnSpLocks/>
          </p:cNvCxnSpPr>
          <p:nvPr userDrawn="1"/>
        </p:nvCxnSpPr>
        <p:spPr>
          <a:xfrm>
            <a:off x="8251260" y="2525075"/>
            <a:ext cx="36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platzhalter 22">
            <a:extLst>
              <a:ext uri="{FF2B5EF4-FFF2-40B4-BE49-F238E27FC236}">
                <a16:creationId xmlns:a16="http://schemas.microsoft.com/office/drawing/2014/main" id="{90661A22-D1B8-F5BC-C7F5-ED93502549E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620203" y="2309018"/>
            <a:ext cx="2976563" cy="5521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Textfeld</a:t>
            </a:r>
          </a:p>
          <a:p>
            <a:pPr lvl="0"/>
            <a:endParaRPr lang="de-DE" dirty="0"/>
          </a:p>
        </p:txBody>
      </p:sp>
      <p:sp>
        <p:nvSpPr>
          <p:cNvPr id="37" name="Textplatzhalter 25">
            <a:extLst>
              <a:ext uri="{FF2B5EF4-FFF2-40B4-BE49-F238E27FC236}">
                <a16:creationId xmlns:a16="http://schemas.microsoft.com/office/drawing/2014/main" id="{26CB9107-D74C-5B9D-E29A-359960340E7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620136" y="2860675"/>
            <a:ext cx="2957513" cy="29114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de-DE" dirty="0"/>
              <a:t>Textfeld</a:t>
            </a:r>
          </a:p>
        </p:txBody>
      </p:sp>
      <p:sp>
        <p:nvSpPr>
          <p:cNvPr id="45" name="Fußzeilenplatzhalter 4">
            <a:extLst>
              <a:ext uri="{FF2B5EF4-FFF2-40B4-BE49-F238E27FC236}">
                <a16:creationId xmlns:a16="http://schemas.microsoft.com/office/drawing/2014/main" id="{936879A0-DF07-CF92-4FD4-C5C3BABB7AB6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13834" y="6492875"/>
            <a:ext cx="7908241" cy="3651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Organisationseinheit | Autorin/Autor | Name der Veranstaltung/Vorlesung</a:t>
            </a:r>
          </a:p>
        </p:txBody>
      </p:sp>
      <p:sp>
        <p:nvSpPr>
          <p:cNvPr id="46" name="Foliennummernplatzhalter 4">
            <a:extLst>
              <a:ext uri="{FF2B5EF4-FFF2-40B4-BE49-F238E27FC236}">
                <a16:creationId xmlns:a16="http://schemas.microsoft.com/office/drawing/2014/main" id="{A396AEBE-BB93-8015-082A-0F6357EC54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4025" y="64796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98502-BA22-4927-B2ED-0A18FFA86FFE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BA4FBCDB-79E9-38AB-7F97-74B0D8B7B4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668" y="166892"/>
            <a:ext cx="1004013" cy="778061"/>
          </a:xfrm>
          <a:prstGeom prst="rect">
            <a:avLst/>
          </a:prstGeom>
        </p:spPr>
      </p:pic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CD2D8EEF-5DC1-E20D-D01C-9C40EA2C1E80}"/>
              </a:ext>
            </a:extLst>
          </p:cNvPr>
          <p:cNvCxnSpPr>
            <a:cxnSpLocks/>
          </p:cNvCxnSpPr>
          <p:nvPr userDrawn="1"/>
        </p:nvCxnSpPr>
        <p:spPr>
          <a:xfrm>
            <a:off x="713582" y="746389"/>
            <a:ext cx="0" cy="46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platzhalter 12">
            <a:extLst>
              <a:ext uri="{FF2B5EF4-FFF2-40B4-BE49-F238E27FC236}">
                <a16:creationId xmlns:a16="http://schemas.microsoft.com/office/drawing/2014/main" id="{C27EC152-24A1-EDC8-ABAD-F2AD3942D2B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99474"/>
            <a:ext cx="10119053" cy="468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3000" b="1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9" name="Textplatzhalter 20">
            <a:extLst>
              <a:ext uri="{FF2B5EF4-FFF2-40B4-BE49-F238E27FC236}">
                <a16:creationId xmlns:a16="http://schemas.microsoft.com/office/drawing/2014/main" id="{06B2760C-AB6A-87FB-57A8-D7B45355B37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624" y="813558"/>
            <a:ext cx="10119052" cy="33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ggf. Unterüberschrift</a:t>
            </a:r>
          </a:p>
        </p:txBody>
      </p:sp>
    </p:spTree>
    <p:extLst>
      <p:ext uri="{BB962C8B-B14F-4D97-AF65-F5344CB8AC3E}">
        <p14:creationId xmlns:p14="http://schemas.microsoft.com/office/powerpoint/2010/main" val="1082875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C9E49E1A-7003-4CA7-B6B3-AF5B08189AE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293" r="-299" b="1081"/>
          <a:stretch/>
        </p:blipFill>
        <p:spPr>
          <a:xfrm>
            <a:off x="1197331" y="2018513"/>
            <a:ext cx="10801350" cy="4472992"/>
          </a:xfrm>
          <a:prstGeom prst="rect">
            <a:avLst/>
          </a:prstGeom>
        </p:spPr>
      </p:pic>
      <p:sp>
        <p:nvSpPr>
          <p:cNvPr id="11" name="Rechteck 10">
            <a:extLst>
              <a:ext uri="{FF2B5EF4-FFF2-40B4-BE49-F238E27FC236}">
                <a16:creationId xmlns:a16="http://schemas.microsoft.com/office/drawing/2014/main" id="{81442B9A-23E1-4857-AD54-70B3C448BAFF}"/>
              </a:ext>
            </a:extLst>
          </p:cNvPr>
          <p:cNvSpPr>
            <a:spLocks noChangeAspect="1"/>
          </p:cNvSpPr>
          <p:nvPr userDrawn="1"/>
        </p:nvSpPr>
        <p:spPr>
          <a:xfrm>
            <a:off x="710624" y="1642974"/>
            <a:ext cx="10770752" cy="4472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5DB58E8-0799-4ADD-9842-FB22AF810EB1}"/>
              </a:ext>
            </a:extLst>
          </p:cNvPr>
          <p:cNvSpPr txBox="1"/>
          <p:nvPr userDrawn="1"/>
        </p:nvSpPr>
        <p:spPr>
          <a:xfrm>
            <a:off x="1142911" y="2030996"/>
            <a:ext cx="853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cap="all" baseline="0" dirty="0">
                <a:solidFill>
                  <a:schemeClr val="bg1"/>
                </a:solidFill>
              </a:rPr>
              <a:t>OTH Regensburg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AE963170-CC3F-4B7B-A43C-FBA26EAE0A46}"/>
              </a:ext>
            </a:extLst>
          </p:cNvPr>
          <p:cNvCxnSpPr>
            <a:cxnSpLocks/>
          </p:cNvCxnSpPr>
          <p:nvPr userDrawn="1"/>
        </p:nvCxnSpPr>
        <p:spPr>
          <a:xfrm>
            <a:off x="1314876" y="3981283"/>
            <a:ext cx="0" cy="15989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>
            <a:extLst>
              <a:ext uri="{FF2B5EF4-FFF2-40B4-BE49-F238E27FC236}">
                <a16:creationId xmlns:a16="http://schemas.microsoft.com/office/drawing/2014/main" id="{C006D23E-43EA-49CC-B81F-F395BF7782C0}"/>
              </a:ext>
            </a:extLst>
          </p:cNvPr>
          <p:cNvSpPr txBox="1"/>
          <p:nvPr userDrawn="1"/>
        </p:nvSpPr>
        <p:spPr>
          <a:xfrm rot="16200000">
            <a:off x="-343425" y="4157606"/>
            <a:ext cx="33420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000" cap="all" dirty="0">
                <a:solidFill>
                  <a:schemeClr val="bg1"/>
                </a:solidFill>
              </a:rPr>
              <a:t>   Kontakt</a:t>
            </a:r>
          </a:p>
        </p:txBody>
      </p:sp>
      <p:sp>
        <p:nvSpPr>
          <p:cNvPr id="23" name="Textplatzhalter 12">
            <a:extLst>
              <a:ext uri="{FF2B5EF4-FFF2-40B4-BE49-F238E27FC236}">
                <a16:creationId xmlns:a16="http://schemas.microsoft.com/office/drawing/2014/main" id="{70EEBAD6-CF66-459F-BEB4-801DC8B6294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33674" y="2838819"/>
            <a:ext cx="4479529" cy="215488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2000" b="0" cap="none" baseline="0">
                <a:solidFill>
                  <a:schemeClr val="bg1"/>
                </a:solidFill>
              </a:defRPr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Optional:</a:t>
            </a:r>
            <a:br>
              <a:rPr lang="de-DE" dirty="0"/>
            </a:br>
            <a:r>
              <a:rPr lang="de-DE" dirty="0" err="1"/>
              <a:t>Ansprechpartner:in</a:t>
            </a:r>
            <a:r>
              <a:rPr lang="de-DE" dirty="0"/>
              <a:t> einfügen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FA74D429-EDD3-4B03-8E14-3D9851A95F4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466" y="4642725"/>
            <a:ext cx="324000" cy="350978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6C2387BD-6900-4367-983C-AB1978B6CF2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391" y="3669011"/>
            <a:ext cx="432000" cy="467971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DFD78A3E-8653-4EAC-9E2C-3E00D7E8694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466" y="2803299"/>
            <a:ext cx="324000" cy="350978"/>
          </a:xfrm>
          <a:prstGeom prst="rect">
            <a:avLst/>
          </a:prstGeom>
        </p:spPr>
      </p:pic>
      <p:sp>
        <p:nvSpPr>
          <p:cNvPr id="10" name="Fußzeilenplatzhalter 4">
            <a:extLst>
              <a:ext uri="{FF2B5EF4-FFF2-40B4-BE49-F238E27FC236}">
                <a16:creationId xmlns:a16="http://schemas.microsoft.com/office/drawing/2014/main" id="{66A0E902-529D-6DA1-01E0-2025FB756975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13834" y="6492875"/>
            <a:ext cx="7908241" cy="3651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Organisationseinheit | Autorin/Autor | Name der Veranstaltung/Vorlesung</a:t>
            </a:r>
          </a:p>
        </p:txBody>
      </p:sp>
      <p:sp>
        <p:nvSpPr>
          <p:cNvPr id="16" name="Foliennummernplatzhalter 4">
            <a:extLst>
              <a:ext uri="{FF2B5EF4-FFF2-40B4-BE49-F238E27FC236}">
                <a16:creationId xmlns:a16="http://schemas.microsoft.com/office/drawing/2014/main" id="{2E63D08A-E1A5-45B9-430F-A50934C23B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4025" y="64796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98502-BA22-4927-B2ED-0A18FFA86FFE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8AA45F2-28D0-B433-F4D9-4E17E6A3EAE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668" y="166892"/>
            <a:ext cx="1004013" cy="778061"/>
          </a:xfrm>
          <a:prstGeom prst="rect">
            <a:avLst/>
          </a:prstGeom>
        </p:spPr>
      </p:pic>
      <p:cxnSp>
        <p:nvCxnSpPr>
          <p:cNvPr id="2" name="Gerader Verbinder 1">
            <a:extLst>
              <a:ext uri="{FF2B5EF4-FFF2-40B4-BE49-F238E27FC236}">
                <a16:creationId xmlns:a16="http://schemas.microsoft.com/office/drawing/2014/main" id="{5688EFCE-97F4-CFB9-D917-D9C32832B7F1}"/>
              </a:ext>
            </a:extLst>
          </p:cNvPr>
          <p:cNvCxnSpPr>
            <a:cxnSpLocks/>
          </p:cNvCxnSpPr>
          <p:nvPr userDrawn="1"/>
        </p:nvCxnSpPr>
        <p:spPr>
          <a:xfrm>
            <a:off x="713582" y="746389"/>
            <a:ext cx="0" cy="46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platzhalter 12">
            <a:extLst>
              <a:ext uri="{FF2B5EF4-FFF2-40B4-BE49-F238E27FC236}">
                <a16:creationId xmlns:a16="http://schemas.microsoft.com/office/drawing/2014/main" id="{5B5BDE01-73B8-1CF0-6A00-F823303BC04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99474"/>
            <a:ext cx="10119053" cy="468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3000" b="1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Kontakt</a:t>
            </a:r>
          </a:p>
        </p:txBody>
      </p:sp>
      <p:sp>
        <p:nvSpPr>
          <p:cNvPr id="8" name="Textplatzhalter 20">
            <a:extLst>
              <a:ext uri="{FF2B5EF4-FFF2-40B4-BE49-F238E27FC236}">
                <a16:creationId xmlns:a16="http://schemas.microsoft.com/office/drawing/2014/main" id="{3BE1B1AB-FA83-D475-DC00-A5644E58579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624" y="813558"/>
            <a:ext cx="10119052" cy="33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ggf. Unterüberschrift</a:t>
            </a:r>
          </a:p>
        </p:txBody>
      </p:sp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5C353B3B-39D5-0C9A-4B9A-BB5DAF6A00A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248392" y="2810480"/>
            <a:ext cx="3600000" cy="40849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2000" b="0" cap="none" baseline="0">
                <a:solidFill>
                  <a:schemeClr val="bg1"/>
                </a:solidFill>
              </a:defRPr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2000" b="0" cap="none" baseline="0" dirty="0">
                <a:solidFill>
                  <a:schemeClr val="bg1"/>
                </a:solidFill>
              </a:rPr>
              <a:t>Telefonnummer einfügen</a:t>
            </a:r>
          </a:p>
          <a:p>
            <a:pPr lvl="0"/>
            <a:endParaRPr lang="de-DE" dirty="0"/>
          </a:p>
        </p:txBody>
      </p:sp>
      <p:sp>
        <p:nvSpPr>
          <p:cNvPr id="12" name="Textplatzhalter 12">
            <a:extLst>
              <a:ext uri="{FF2B5EF4-FFF2-40B4-BE49-F238E27FC236}">
                <a16:creationId xmlns:a16="http://schemas.microsoft.com/office/drawing/2014/main" id="{637A1767-8D9A-EE6E-8998-874033C3F77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248392" y="3504666"/>
            <a:ext cx="3600000" cy="79858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2000" b="0" cap="none" baseline="0">
                <a:solidFill>
                  <a:schemeClr val="bg1"/>
                </a:solidFill>
              </a:defRPr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2000" b="0" cap="none" baseline="0" dirty="0">
                <a:solidFill>
                  <a:schemeClr val="bg1"/>
                </a:solidFill>
              </a:rPr>
              <a:t>Adresse einfügen</a:t>
            </a:r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927B9ED0-EAF7-717C-61C7-946F59DBC5C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16466" y="4512521"/>
            <a:ext cx="3600000" cy="79858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2000" b="0" cap="none" baseline="0">
                <a:solidFill>
                  <a:schemeClr val="bg1"/>
                </a:solidFill>
              </a:defRPr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r>
              <a:rPr lang="de-DE" sz="2000" b="0" cap="none" baseline="0" dirty="0">
                <a:solidFill>
                  <a:schemeClr val="bg1"/>
                </a:solidFill>
              </a:rPr>
              <a:t>xxx@oth-regensburg.de</a:t>
            </a:r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70290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179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DD4A78C2-5C6B-4BCD-A70D-7D738FEF741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 userDrawn="1"/>
        </p:nvCxnSpPr>
        <p:spPr>
          <a:xfrm>
            <a:off x="6874340" y="3432369"/>
            <a:ext cx="0" cy="1404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12">
            <a:extLst>
              <a:ext uri="{FF2B5EF4-FFF2-40B4-BE49-F238E27FC236}">
                <a16:creationId xmlns:a16="http://schemas.microsoft.com/office/drawing/2014/main" id="{F0214C57-AAE2-42B6-A95F-C39478581E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13" hasCustomPrompt="1"/>
          </p:nvPr>
        </p:nvSpPr>
        <p:spPr>
          <a:xfrm>
            <a:off x="7062054" y="3432694"/>
            <a:ext cx="4518705" cy="14033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lnSpc>
                <a:spcPct val="150000"/>
              </a:lnSpc>
              <a:buNone/>
              <a:defRPr sz="3600" b="1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Abschnittstitel</a:t>
            </a:r>
          </a:p>
          <a:p>
            <a:pPr lvl="0"/>
            <a:r>
              <a:rPr lang="de-DE" dirty="0"/>
              <a:t>bearbeiten</a:t>
            </a:r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03A65BA6-83D9-48A0-812F-C64B4045A8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4"/>
          </p:nvPr>
        </p:nvSpPr>
        <p:spPr>
          <a:xfrm>
            <a:off x="486588" y="482823"/>
            <a:ext cx="6107829" cy="5892354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A7B29AF-36A7-F359-BD0C-B7ECB3C043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4025" y="64796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98502-BA22-4927-B2ED-0A18FFA86FFE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F2368AB6-D3F6-6847-583D-7FBECFCDD0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668" y="166892"/>
            <a:ext cx="1004013" cy="778061"/>
          </a:xfrm>
          <a:prstGeom prst="rect">
            <a:avLst/>
          </a:prstGeom>
        </p:spPr>
      </p:pic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E4A915FB-AA9D-82A1-C54A-0E847DE92490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13834" y="6492875"/>
            <a:ext cx="7908241" cy="3651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Organisationseinheit | Autorin/Autor | Name der Veranstaltung/Vorlesung</a:t>
            </a:r>
          </a:p>
        </p:txBody>
      </p:sp>
    </p:spTree>
    <p:extLst>
      <p:ext uri="{BB962C8B-B14F-4D97-AF65-F5344CB8AC3E}">
        <p14:creationId xmlns:p14="http://schemas.microsoft.com/office/powerpoint/2010/main" val="601022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355AE84F-449E-43BA-9F66-C2F89B7B47A6}"/>
              </a:ext>
            </a:extLst>
          </p:cNvPr>
          <p:cNvCxnSpPr>
            <a:cxnSpLocks/>
          </p:cNvCxnSpPr>
          <p:nvPr userDrawn="1"/>
        </p:nvCxnSpPr>
        <p:spPr>
          <a:xfrm>
            <a:off x="713582" y="746389"/>
            <a:ext cx="0" cy="46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ußzeilenplatzhalter 4">
            <a:extLst>
              <a:ext uri="{FF2B5EF4-FFF2-40B4-BE49-F238E27FC236}">
                <a16:creationId xmlns:a16="http://schemas.microsoft.com/office/drawing/2014/main" id="{E710D1FC-33EB-5F62-730E-709B705D2A49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13834" y="6492875"/>
            <a:ext cx="7908241" cy="3651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Organisationseinheit | Autorin/Autor | Name der Veranstaltung/Vorlesung</a:t>
            </a:r>
          </a:p>
        </p:txBody>
      </p:sp>
      <p:sp>
        <p:nvSpPr>
          <p:cNvPr id="11" name="Foliennummernplatzhalter 4">
            <a:extLst>
              <a:ext uri="{FF2B5EF4-FFF2-40B4-BE49-F238E27FC236}">
                <a16:creationId xmlns:a16="http://schemas.microsoft.com/office/drawing/2014/main" id="{0EDD0381-30D2-5D27-E65E-5F0B589AAE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4025" y="64796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98502-BA22-4927-B2ED-0A18FFA86FFE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F2A2AA24-B1FD-5BE3-D341-4D4CF866BD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668" y="166892"/>
            <a:ext cx="1004013" cy="778061"/>
          </a:xfrm>
          <a:prstGeom prst="rect">
            <a:avLst/>
          </a:prstGeom>
        </p:spPr>
      </p:pic>
      <p:sp>
        <p:nvSpPr>
          <p:cNvPr id="4" name="Textplatzhalter 12">
            <a:extLst>
              <a:ext uri="{FF2B5EF4-FFF2-40B4-BE49-F238E27FC236}">
                <a16:creationId xmlns:a16="http://schemas.microsoft.com/office/drawing/2014/main" id="{0F078715-624E-0A03-8E37-29942431019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99474"/>
            <a:ext cx="10119053" cy="468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3000" b="1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5" name="Textplatzhalter 20">
            <a:extLst>
              <a:ext uri="{FF2B5EF4-FFF2-40B4-BE49-F238E27FC236}">
                <a16:creationId xmlns:a16="http://schemas.microsoft.com/office/drawing/2014/main" id="{AB7A1905-84D7-80B9-4A1C-3F69AB25951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624" y="813558"/>
            <a:ext cx="10119052" cy="33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ggf. Unterüberschrift</a:t>
            </a:r>
          </a:p>
        </p:txBody>
      </p:sp>
      <p:sp>
        <p:nvSpPr>
          <p:cNvPr id="6" name="Textplatzhalter 16">
            <a:extLst>
              <a:ext uri="{FF2B5EF4-FFF2-40B4-BE49-F238E27FC236}">
                <a16:creationId xmlns:a16="http://schemas.microsoft.com/office/drawing/2014/main" id="{4E7BA6B4-B985-210B-DAD1-D73A882E8B02}"/>
              </a:ext>
            </a:extLst>
          </p:cNvPr>
          <p:cNvSpPr>
            <a:spLocks noGrp="1" noChangeAspect="1"/>
          </p:cNvSpPr>
          <p:nvPr>
            <p:ph type="body" sz="quarter" idx="16"/>
          </p:nvPr>
        </p:nvSpPr>
        <p:spPr>
          <a:xfrm>
            <a:off x="695325" y="1635624"/>
            <a:ext cx="11303356" cy="4163514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Aufzählung</a:t>
            </a:r>
          </a:p>
          <a:p>
            <a:pPr lvl="2"/>
            <a:r>
              <a:rPr lang="de-DE" dirty="0"/>
              <a:t>Aufzählung</a:t>
            </a:r>
          </a:p>
        </p:txBody>
      </p:sp>
    </p:spTree>
    <p:extLst>
      <p:ext uri="{BB962C8B-B14F-4D97-AF65-F5344CB8AC3E}">
        <p14:creationId xmlns:p14="http://schemas.microsoft.com/office/powerpoint/2010/main" val="32498173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406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E63D0DF3-6E23-4737-816E-1F39793DA13F}"/>
              </a:ext>
            </a:extLst>
          </p:cNvPr>
          <p:cNvCxnSpPr>
            <a:cxnSpLocks/>
          </p:cNvCxnSpPr>
          <p:nvPr userDrawn="1"/>
        </p:nvCxnSpPr>
        <p:spPr>
          <a:xfrm>
            <a:off x="6243546" y="1659138"/>
            <a:ext cx="0" cy="4140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ildplatzhalter 3">
            <a:extLst>
              <a:ext uri="{FF2B5EF4-FFF2-40B4-BE49-F238E27FC236}">
                <a16:creationId xmlns:a16="http://schemas.microsoft.com/office/drawing/2014/main" id="{81573B5D-7068-44A9-BD10-AF91C5426623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6534468" y="1628775"/>
            <a:ext cx="4624387" cy="4170363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 dirty="0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223AB248-A58E-44A7-9C3A-41D8DDB3B6F6}"/>
              </a:ext>
            </a:extLst>
          </p:cNvPr>
          <p:cNvSpPr>
            <a:spLocks noGrp="1" noChangeAspect="1"/>
          </p:cNvSpPr>
          <p:nvPr>
            <p:ph type="body" sz="quarter" idx="16"/>
          </p:nvPr>
        </p:nvSpPr>
        <p:spPr>
          <a:xfrm>
            <a:off x="695325" y="1635624"/>
            <a:ext cx="5276160" cy="4163514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Aufzählung</a:t>
            </a:r>
          </a:p>
          <a:p>
            <a:pPr lvl="2"/>
            <a:r>
              <a:rPr lang="de-DE" dirty="0"/>
              <a:t>Aufzählung</a:t>
            </a:r>
          </a:p>
          <a:p>
            <a:pPr lvl="0"/>
            <a:endParaRPr lang="de-DE" dirty="0"/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6B37FCF9-12DC-4309-B18D-884BD5D83F29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 rot="16200000">
            <a:off x="5205850" y="2504121"/>
            <a:ext cx="2092325" cy="341632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spAutoFit/>
          </a:bodyPr>
          <a:lstStyle>
            <a:lvl1pPr marL="0" indent="0" algn="r">
              <a:buNone/>
              <a:defRPr sz="1800" cap="none" baseline="0"/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50DB9C2F-391B-8AB1-F0C2-FD65D2E9DC7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13834" y="6492875"/>
            <a:ext cx="7908241" cy="3651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Organisationseinheit | Autorin/Autor | Name der Veranstaltung/Vorlesung</a:t>
            </a:r>
          </a:p>
        </p:txBody>
      </p:sp>
      <p:sp>
        <p:nvSpPr>
          <p:cNvPr id="11" name="Foliennummernplatzhalter 4">
            <a:extLst>
              <a:ext uri="{FF2B5EF4-FFF2-40B4-BE49-F238E27FC236}">
                <a16:creationId xmlns:a16="http://schemas.microsoft.com/office/drawing/2014/main" id="{64C625DA-61BE-7DDE-23F1-B7C934AC6C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4025" y="64796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98502-BA22-4927-B2ED-0A18FFA86FFE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56A53E60-99B7-74FB-34F3-F2751302C6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668" y="166892"/>
            <a:ext cx="1004013" cy="778061"/>
          </a:xfrm>
          <a:prstGeom prst="rect">
            <a:avLst/>
          </a:prstGeom>
        </p:spPr>
      </p:pic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D4723654-341A-EDFE-0B9D-B12947FA1BDB}"/>
              </a:ext>
            </a:extLst>
          </p:cNvPr>
          <p:cNvCxnSpPr>
            <a:cxnSpLocks/>
          </p:cNvCxnSpPr>
          <p:nvPr userDrawn="1"/>
        </p:nvCxnSpPr>
        <p:spPr>
          <a:xfrm>
            <a:off x="713582" y="746389"/>
            <a:ext cx="0" cy="46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5091A975-7054-629F-959B-9953B5B0530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99474"/>
            <a:ext cx="10119053" cy="468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3000" b="1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7" name="Textplatzhalter 20">
            <a:extLst>
              <a:ext uri="{FF2B5EF4-FFF2-40B4-BE49-F238E27FC236}">
                <a16:creationId xmlns:a16="http://schemas.microsoft.com/office/drawing/2014/main" id="{B4F8A090-4008-142B-4C28-277F7094C00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624" y="813558"/>
            <a:ext cx="10119052" cy="33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ggf. Unterüberschrift</a:t>
            </a:r>
          </a:p>
        </p:txBody>
      </p:sp>
    </p:spTree>
    <p:extLst>
      <p:ext uri="{BB962C8B-B14F-4D97-AF65-F5344CB8AC3E}">
        <p14:creationId xmlns:p14="http://schemas.microsoft.com/office/powerpoint/2010/main" val="10843332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421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3">
            <a:extLst>
              <a:ext uri="{FF2B5EF4-FFF2-40B4-BE49-F238E27FC236}">
                <a16:creationId xmlns:a16="http://schemas.microsoft.com/office/drawing/2014/main" id="{86434FF1-F51D-48C3-AA65-F499D03561F4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711200" y="1628775"/>
            <a:ext cx="10785475" cy="44270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59A2F5D1-4E52-C7E3-9C92-024C2B203683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13834" y="6492875"/>
            <a:ext cx="7908241" cy="3651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Organisationseinheit | Autorin/Autor | Name der Veranstaltung/Vorlesung</a:t>
            </a:r>
          </a:p>
        </p:txBody>
      </p:sp>
      <p:sp>
        <p:nvSpPr>
          <p:cNvPr id="10" name="Foliennummernplatzhalter 4">
            <a:extLst>
              <a:ext uri="{FF2B5EF4-FFF2-40B4-BE49-F238E27FC236}">
                <a16:creationId xmlns:a16="http://schemas.microsoft.com/office/drawing/2014/main" id="{0D54374A-EF6C-C0A7-3D9C-275EFACE0A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4025" y="64796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98502-BA22-4927-B2ED-0A18FFA86FFE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243A6605-81C1-D2B9-4833-C2F8940BC1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668" y="166892"/>
            <a:ext cx="1004013" cy="778061"/>
          </a:xfrm>
          <a:prstGeom prst="rect">
            <a:avLst/>
          </a:prstGeom>
        </p:spPr>
      </p:pic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C182A23D-A293-1F79-1255-802918F7AEAF}"/>
              </a:ext>
            </a:extLst>
          </p:cNvPr>
          <p:cNvCxnSpPr>
            <a:cxnSpLocks/>
          </p:cNvCxnSpPr>
          <p:nvPr userDrawn="1"/>
        </p:nvCxnSpPr>
        <p:spPr>
          <a:xfrm>
            <a:off x="713582" y="746389"/>
            <a:ext cx="0" cy="46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22B7E807-5666-DF42-8E55-2357C23669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99474"/>
            <a:ext cx="10119053" cy="468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3000" b="1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7" name="Textplatzhalter 20">
            <a:extLst>
              <a:ext uri="{FF2B5EF4-FFF2-40B4-BE49-F238E27FC236}">
                <a16:creationId xmlns:a16="http://schemas.microsoft.com/office/drawing/2014/main" id="{997D11E9-E87E-2225-BDB2-654BE764024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624" y="813558"/>
            <a:ext cx="10119052" cy="33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ggf. Unterüberschrift</a:t>
            </a:r>
          </a:p>
        </p:txBody>
      </p:sp>
    </p:spTree>
    <p:extLst>
      <p:ext uri="{BB962C8B-B14F-4D97-AF65-F5344CB8AC3E}">
        <p14:creationId xmlns:p14="http://schemas.microsoft.com/office/powerpoint/2010/main" val="9949380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Bildplatzhalter 3">
            <a:extLst>
              <a:ext uri="{FF2B5EF4-FFF2-40B4-BE49-F238E27FC236}">
                <a16:creationId xmlns:a16="http://schemas.microsoft.com/office/drawing/2014/main" id="{517047C7-19F8-49CE-901B-12E8122157FF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1008595" y="1628775"/>
            <a:ext cx="4254500" cy="3375025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 dirty="0"/>
          </a:p>
        </p:txBody>
      </p:sp>
      <p:sp>
        <p:nvSpPr>
          <p:cNvPr id="25" name="Bildplatzhalter 5">
            <a:extLst>
              <a:ext uri="{FF2B5EF4-FFF2-40B4-BE49-F238E27FC236}">
                <a16:creationId xmlns:a16="http://schemas.microsoft.com/office/drawing/2014/main" id="{6D101ECF-B33E-4877-9934-905496B4FD37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7242172" y="1628775"/>
            <a:ext cx="4254500" cy="337680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 dirty="0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762F7910-7519-4EDB-BD41-DC5461DE87DF}"/>
              </a:ext>
            </a:extLst>
          </p:cNvPr>
          <p:cNvSpPr>
            <a:spLocks noChangeAspect="1"/>
          </p:cNvSpPr>
          <p:nvPr/>
        </p:nvSpPr>
        <p:spPr>
          <a:xfrm>
            <a:off x="1008595" y="5003802"/>
            <a:ext cx="4255200" cy="44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D7545F24-CEF5-4C07-B5BF-74A54EC87B0E}"/>
              </a:ext>
            </a:extLst>
          </p:cNvPr>
          <p:cNvSpPr>
            <a:spLocks noChangeAspect="1"/>
          </p:cNvSpPr>
          <p:nvPr/>
        </p:nvSpPr>
        <p:spPr>
          <a:xfrm>
            <a:off x="7241531" y="5003802"/>
            <a:ext cx="4255200" cy="44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ctr"/>
          <a:lstStyle/>
          <a:p>
            <a:pPr algn="ctr"/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59C59F3-03E9-46E7-84E8-FCDFB1BE94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8595" y="5013325"/>
            <a:ext cx="4254500" cy="43021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12346BE-4625-4F22-B8EC-FBC04E0518B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42172" y="5013325"/>
            <a:ext cx="4254500" cy="43021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11" name="Fußzeilenplatzhalter 4">
            <a:extLst>
              <a:ext uri="{FF2B5EF4-FFF2-40B4-BE49-F238E27FC236}">
                <a16:creationId xmlns:a16="http://schemas.microsoft.com/office/drawing/2014/main" id="{296E9EC4-4915-E2DF-6B10-47AA7974ED33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13834" y="6492875"/>
            <a:ext cx="7908241" cy="3651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Organisationseinheit | Autorin/Autor | Name der Veranstaltung/Vorlesung</a:t>
            </a:r>
          </a:p>
        </p:txBody>
      </p:sp>
      <p:sp>
        <p:nvSpPr>
          <p:cNvPr id="15" name="Foliennummernplatzhalter 4">
            <a:extLst>
              <a:ext uri="{FF2B5EF4-FFF2-40B4-BE49-F238E27FC236}">
                <a16:creationId xmlns:a16="http://schemas.microsoft.com/office/drawing/2014/main" id="{85981E93-6786-898E-FF37-70A063D7C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4025" y="64796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98502-BA22-4927-B2ED-0A18FFA86FFE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12F8680-8DFD-51F6-E4AE-708416CC9D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668" y="166892"/>
            <a:ext cx="1004013" cy="778061"/>
          </a:xfrm>
          <a:prstGeom prst="rect">
            <a:avLst/>
          </a:prstGeom>
        </p:spPr>
      </p:pic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A61693E8-A001-74CE-9D80-E08319ED8CB3}"/>
              </a:ext>
            </a:extLst>
          </p:cNvPr>
          <p:cNvCxnSpPr>
            <a:cxnSpLocks/>
          </p:cNvCxnSpPr>
          <p:nvPr userDrawn="1"/>
        </p:nvCxnSpPr>
        <p:spPr>
          <a:xfrm>
            <a:off x="713582" y="746389"/>
            <a:ext cx="0" cy="46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platzhalter 12">
            <a:extLst>
              <a:ext uri="{FF2B5EF4-FFF2-40B4-BE49-F238E27FC236}">
                <a16:creationId xmlns:a16="http://schemas.microsoft.com/office/drawing/2014/main" id="{3727BAC4-4BE5-EE3A-D73C-1EB9EB91C11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99474"/>
            <a:ext cx="10119053" cy="468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3000" b="1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9" name="Textplatzhalter 20">
            <a:extLst>
              <a:ext uri="{FF2B5EF4-FFF2-40B4-BE49-F238E27FC236}">
                <a16:creationId xmlns:a16="http://schemas.microsoft.com/office/drawing/2014/main" id="{C5FFA1AF-3958-2A60-4D54-27CAA331AC1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624" y="813558"/>
            <a:ext cx="10119052" cy="33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ggf. Unterüberschrift</a:t>
            </a:r>
          </a:p>
        </p:txBody>
      </p:sp>
    </p:spTree>
    <p:extLst>
      <p:ext uri="{BB962C8B-B14F-4D97-AF65-F5344CB8AC3E}">
        <p14:creationId xmlns:p14="http://schemas.microsoft.com/office/powerpoint/2010/main" val="1752045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158" userDrawn="1">
          <p15:clr>
            <a:srgbClr val="FBAE40"/>
          </p15:clr>
        </p15:guide>
        <p15:guide id="4" orient="horz" pos="343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Bildplatzhalter 3">
            <a:extLst>
              <a:ext uri="{FF2B5EF4-FFF2-40B4-BE49-F238E27FC236}">
                <a16:creationId xmlns:a16="http://schemas.microsoft.com/office/drawing/2014/main" id="{517047C7-19F8-49CE-901B-12E8122157FF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1003337" y="1628775"/>
            <a:ext cx="3155945" cy="381635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 dirty="0"/>
          </a:p>
        </p:txBody>
      </p:sp>
      <p:sp>
        <p:nvSpPr>
          <p:cNvPr id="18" name="Bildplatzhalter 3">
            <a:extLst>
              <a:ext uri="{FF2B5EF4-FFF2-40B4-BE49-F238E27FC236}">
                <a16:creationId xmlns:a16="http://schemas.microsoft.com/office/drawing/2014/main" id="{D2BB6039-B707-4D70-9B22-E18BEBE4E244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4670949" y="1628775"/>
            <a:ext cx="3155945" cy="381635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 dirty="0"/>
          </a:p>
        </p:txBody>
      </p:sp>
      <p:sp>
        <p:nvSpPr>
          <p:cNvPr id="21" name="Bildplatzhalter 3">
            <a:extLst>
              <a:ext uri="{FF2B5EF4-FFF2-40B4-BE49-F238E27FC236}">
                <a16:creationId xmlns:a16="http://schemas.microsoft.com/office/drawing/2014/main" id="{858490E9-6584-471A-BFC3-3990D3608239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8338561" y="1641129"/>
            <a:ext cx="3155945" cy="381635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 dirty="0"/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3A7DB32A-1F37-CC35-F26D-B17A2729AE0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13834" y="6492875"/>
            <a:ext cx="7908241" cy="3651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Organisationseinheit | Autorin/Autor | Name der Veranstaltung/Vorlesung</a:t>
            </a:r>
          </a:p>
        </p:txBody>
      </p:sp>
      <p:sp>
        <p:nvSpPr>
          <p:cNvPr id="8" name="Foliennummernplatzhalter 4">
            <a:extLst>
              <a:ext uri="{FF2B5EF4-FFF2-40B4-BE49-F238E27FC236}">
                <a16:creationId xmlns:a16="http://schemas.microsoft.com/office/drawing/2014/main" id="{C3501C40-7E68-6D52-E79A-0ED979562E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4025" y="64796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98502-BA22-4927-B2ED-0A18FFA86FFE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D1FB677-3BBF-813C-3319-9393801C6D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668" y="166892"/>
            <a:ext cx="1004013" cy="778061"/>
          </a:xfrm>
          <a:prstGeom prst="rect">
            <a:avLst/>
          </a:prstGeom>
        </p:spPr>
      </p:pic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5C3BB0B1-33D7-CD45-5568-53FD454792EF}"/>
              </a:ext>
            </a:extLst>
          </p:cNvPr>
          <p:cNvCxnSpPr>
            <a:cxnSpLocks/>
          </p:cNvCxnSpPr>
          <p:nvPr userDrawn="1"/>
        </p:nvCxnSpPr>
        <p:spPr>
          <a:xfrm>
            <a:off x="713582" y="746389"/>
            <a:ext cx="0" cy="46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C6183C85-F26B-7836-B082-B1CA6E61EEE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99474"/>
            <a:ext cx="10119053" cy="468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3000" b="1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9" name="Textplatzhalter 20">
            <a:extLst>
              <a:ext uri="{FF2B5EF4-FFF2-40B4-BE49-F238E27FC236}">
                <a16:creationId xmlns:a16="http://schemas.microsoft.com/office/drawing/2014/main" id="{ABB7E082-F5C2-9E98-5298-F938293FFCF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624" y="813558"/>
            <a:ext cx="10119052" cy="33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ggf. Unterüberschrift</a:t>
            </a:r>
          </a:p>
        </p:txBody>
      </p:sp>
    </p:spTree>
    <p:extLst>
      <p:ext uri="{BB962C8B-B14F-4D97-AF65-F5344CB8AC3E}">
        <p14:creationId xmlns:p14="http://schemas.microsoft.com/office/powerpoint/2010/main" val="39004830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158" userDrawn="1">
          <p15:clr>
            <a:srgbClr val="FBAE40"/>
          </p15:clr>
        </p15:guide>
        <p15:guide id="4" orient="horz" pos="3430" userDrawn="1">
          <p15:clr>
            <a:srgbClr val="FBAE40"/>
          </p15:clr>
        </p15:guide>
        <p15:guide id="5" pos="4974" userDrawn="1">
          <p15:clr>
            <a:srgbClr val="FBAE40"/>
          </p15:clr>
        </p15:guide>
        <p15:guide id="6" pos="270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Bildplatzhalter 3">
            <a:extLst>
              <a:ext uri="{FF2B5EF4-FFF2-40B4-BE49-F238E27FC236}">
                <a16:creationId xmlns:a16="http://schemas.microsoft.com/office/drawing/2014/main" id="{517047C7-19F8-49CE-901B-12E8122157FF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704952" y="1633855"/>
            <a:ext cx="4995297" cy="2007091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 dirty="0"/>
          </a:p>
        </p:txBody>
      </p:sp>
      <p:sp>
        <p:nvSpPr>
          <p:cNvPr id="27" name="Bildplatzhalter 3">
            <a:extLst>
              <a:ext uri="{FF2B5EF4-FFF2-40B4-BE49-F238E27FC236}">
                <a16:creationId xmlns:a16="http://schemas.microsoft.com/office/drawing/2014/main" id="{435D3452-6748-4C56-A119-A26922486FAA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704952" y="4145338"/>
            <a:ext cx="4995297" cy="2007091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 dirty="0"/>
          </a:p>
        </p:txBody>
      </p:sp>
      <p:sp>
        <p:nvSpPr>
          <p:cNvPr id="29" name="Bildplatzhalter 3">
            <a:extLst>
              <a:ext uri="{FF2B5EF4-FFF2-40B4-BE49-F238E27FC236}">
                <a16:creationId xmlns:a16="http://schemas.microsoft.com/office/drawing/2014/main" id="{0F62BAF0-E5F0-492C-90D0-0B56C5E08980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6200773" y="1628775"/>
            <a:ext cx="4995297" cy="2007091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 dirty="0"/>
          </a:p>
        </p:txBody>
      </p:sp>
      <p:sp>
        <p:nvSpPr>
          <p:cNvPr id="31" name="Bildplatzhalter 3">
            <a:extLst>
              <a:ext uri="{FF2B5EF4-FFF2-40B4-BE49-F238E27FC236}">
                <a16:creationId xmlns:a16="http://schemas.microsoft.com/office/drawing/2014/main" id="{6414067F-71E4-4B56-99A2-B932DD842D99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6200773" y="4140258"/>
            <a:ext cx="4995297" cy="2007091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 dirty="0"/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B98F4D0D-10EF-A8BD-FAC6-1E489620DB73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13834" y="6492875"/>
            <a:ext cx="7908241" cy="3651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Organisationseinheit | Autorin/Autor | Name der Veranstaltung/Vorlesung</a:t>
            </a:r>
          </a:p>
        </p:txBody>
      </p:sp>
      <p:sp>
        <p:nvSpPr>
          <p:cNvPr id="8" name="Foliennummernplatzhalter 4">
            <a:extLst>
              <a:ext uri="{FF2B5EF4-FFF2-40B4-BE49-F238E27FC236}">
                <a16:creationId xmlns:a16="http://schemas.microsoft.com/office/drawing/2014/main" id="{04E1E2D0-1007-E499-2AED-801C1D1BA6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4025" y="64796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98502-BA22-4927-B2ED-0A18FFA86FFE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794DAD7B-FD6B-579B-52E4-A88D02EEEC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668" y="166892"/>
            <a:ext cx="1004013" cy="778061"/>
          </a:xfrm>
          <a:prstGeom prst="rect">
            <a:avLst/>
          </a:prstGeom>
        </p:spPr>
      </p:pic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852C8103-D8A6-1EDC-266D-81C32774B8EA}"/>
              </a:ext>
            </a:extLst>
          </p:cNvPr>
          <p:cNvCxnSpPr>
            <a:cxnSpLocks/>
          </p:cNvCxnSpPr>
          <p:nvPr userDrawn="1"/>
        </p:nvCxnSpPr>
        <p:spPr>
          <a:xfrm>
            <a:off x="713582" y="746389"/>
            <a:ext cx="0" cy="46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B5A85C94-0FA2-3565-5CA8-18FD3D11A4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99474"/>
            <a:ext cx="10119053" cy="468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3000" b="1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9" name="Textplatzhalter 20">
            <a:extLst>
              <a:ext uri="{FF2B5EF4-FFF2-40B4-BE49-F238E27FC236}">
                <a16:creationId xmlns:a16="http://schemas.microsoft.com/office/drawing/2014/main" id="{B8D436B1-6CE6-8246-D93E-63AA702EAB9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624" y="813558"/>
            <a:ext cx="10119052" cy="33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ggf. Unterüberschrift</a:t>
            </a:r>
          </a:p>
        </p:txBody>
      </p:sp>
    </p:spTree>
    <p:extLst>
      <p:ext uri="{BB962C8B-B14F-4D97-AF65-F5344CB8AC3E}">
        <p14:creationId xmlns:p14="http://schemas.microsoft.com/office/powerpoint/2010/main" val="38295700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158" userDrawn="1">
          <p15:clr>
            <a:srgbClr val="FBAE40"/>
          </p15:clr>
        </p15:guide>
        <p15:guide id="4" orient="horz" pos="3430" userDrawn="1">
          <p15:clr>
            <a:srgbClr val="FBAE40"/>
          </p15:clr>
        </p15:guide>
        <p15:guide id="5" pos="4974" userDrawn="1">
          <p15:clr>
            <a:srgbClr val="FBAE40"/>
          </p15:clr>
        </p15:guide>
        <p15:guide id="6" pos="270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Tex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Bildplatzhalter 3">
            <a:extLst>
              <a:ext uri="{FF2B5EF4-FFF2-40B4-BE49-F238E27FC236}">
                <a16:creationId xmlns:a16="http://schemas.microsoft.com/office/drawing/2014/main" id="{517047C7-19F8-49CE-901B-12E8122157FF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1000125" y="1628775"/>
            <a:ext cx="4254500" cy="3375025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 dirty="0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762F7910-7519-4EDB-BD41-DC5461DE87DF}"/>
              </a:ext>
            </a:extLst>
          </p:cNvPr>
          <p:cNvSpPr>
            <a:spLocks noChangeAspect="1"/>
          </p:cNvSpPr>
          <p:nvPr/>
        </p:nvSpPr>
        <p:spPr>
          <a:xfrm>
            <a:off x="1000125" y="5003802"/>
            <a:ext cx="4255200" cy="44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59C59F3-03E9-46E7-84E8-FCDFB1BE94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0125" y="5013325"/>
            <a:ext cx="4254500" cy="43021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6F72443-43B5-4437-879E-EA7079B40217}"/>
              </a:ext>
            </a:extLst>
          </p:cNvPr>
          <p:cNvSpPr>
            <a:spLocks noGrp="1" noChangeAspect="1"/>
          </p:cNvSpPr>
          <p:nvPr>
            <p:ph type="body" sz="quarter" idx="19"/>
          </p:nvPr>
        </p:nvSpPr>
        <p:spPr>
          <a:xfrm>
            <a:off x="5611813" y="1628775"/>
            <a:ext cx="5884862" cy="41417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 marL="800100" indent="-342900">
              <a:buFont typeface="Arial" panose="020B0604020202020204" pitchFamily="34" charset="0"/>
              <a:buChar char="•"/>
              <a:defRPr sz="1800"/>
            </a:lvl2pPr>
            <a:lvl3pPr>
              <a:defRPr sz="1600"/>
            </a:lvl3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Aufzählung</a:t>
            </a:r>
          </a:p>
          <a:p>
            <a:pPr lvl="2"/>
            <a:r>
              <a:rPr lang="de-DE" dirty="0"/>
              <a:t>Aufzählung</a:t>
            </a:r>
          </a:p>
          <a:p>
            <a:pPr lvl="1"/>
            <a:endParaRPr lang="de-DE" dirty="0"/>
          </a:p>
        </p:txBody>
      </p:sp>
      <p:sp>
        <p:nvSpPr>
          <p:cNvPr id="10" name="Fußzeilenplatzhalter 4">
            <a:extLst>
              <a:ext uri="{FF2B5EF4-FFF2-40B4-BE49-F238E27FC236}">
                <a16:creationId xmlns:a16="http://schemas.microsoft.com/office/drawing/2014/main" id="{3AE8050E-067A-1BF5-3DA6-2E396F6AB78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13834" y="6492875"/>
            <a:ext cx="7908241" cy="3651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Organisationseinheit | Autorin/Autor | Name der Veranstaltung/Vorlesung</a:t>
            </a:r>
          </a:p>
        </p:txBody>
      </p:sp>
      <p:sp>
        <p:nvSpPr>
          <p:cNvPr id="11" name="Foliennummernplatzhalter 4">
            <a:extLst>
              <a:ext uri="{FF2B5EF4-FFF2-40B4-BE49-F238E27FC236}">
                <a16:creationId xmlns:a16="http://schemas.microsoft.com/office/drawing/2014/main" id="{D144AFE3-00F6-FA4B-A41D-E0661616D1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4025" y="64796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98502-BA22-4927-B2ED-0A18FFA86FFE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500B907-50FF-A432-570E-281444D94E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4668" y="166892"/>
            <a:ext cx="1004013" cy="778061"/>
          </a:xfrm>
          <a:prstGeom prst="rect">
            <a:avLst/>
          </a:prstGeom>
        </p:spPr>
      </p:pic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CC2FD326-8200-1D91-A4D4-0EE78E0093BA}"/>
              </a:ext>
            </a:extLst>
          </p:cNvPr>
          <p:cNvCxnSpPr>
            <a:cxnSpLocks/>
          </p:cNvCxnSpPr>
          <p:nvPr userDrawn="1"/>
        </p:nvCxnSpPr>
        <p:spPr>
          <a:xfrm>
            <a:off x="713582" y="746389"/>
            <a:ext cx="0" cy="46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platzhalter 12">
            <a:extLst>
              <a:ext uri="{FF2B5EF4-FFF2-40B4-BE49-F238E27FC236}">
                <a16:creationId xmlns:a16="http://schemas.microsoft.com/office/drawing/2014/main" id="{03540713-E7EF-D04A-35A6-8F7630A9EB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99474"/>
            <a:ext cx="10119053" cy="468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3000" b="1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9" name="Textplatzhalter 20">
            <a:extLst>
              <a:ext uri="{FF2B5EF4-FFF2-40B4-BE49-F238E27FC236}">
                <a16:creationId xmlns:a16="http://schemas.microsoft.com/office/drawing/2014/main" id="{AF6A37BB-7C2E-BAB5-7E69-5E3971EE518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624" y="813558"/>
            <a:ext cx="10119052" cy="33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dirty="0"/>
              <a:t>ggf. Unterüberschrift</a:t>
            </a:r>
          </a:p>
        </p:txBody>
      </p:sp>
    </p:spTree>
    <p:extLst>
      <p:ext uri="{BB962C8B-B14F-4D97-AF65-F5344CB8AC3E}">
        <p14:creationId xmlns:p14="http://schemas.microsoft.com/office/powerpoint/2010/main" val="39368290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158" userDrawn="1">
          <p15:clr>
            <a:srgbClr val="FBAE40"/>
          </p15:clr>
        </p15:guide>
        <p15:guide id="4" orient="horz" pos="363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54FF401-9A06-2828-12CD-C4A5AC310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44025" y="647962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98502-BA22-4927-B2ED-0A18FFA86FF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3">
            <a:extLst>
              <a:ext uri="{FF2B5EF4-FFF2-40B4-BE49-F238E27FC236}">
                <a16:creationId xmlns:a16="http://schemas.microsoft.com/office/drawing/2014/main" id="{0B24C314-2307-DF2A-CD78-15559D1ED1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0624" y="6517722"/>
            <a:ext cx="79082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Organisationseinheit | Autorin/Autor | Name der Veranstaltung/Vorlesung</a:t>
            </a:r>
          </a:p>
        </p:txBody>
      </p:sp>
    </p:spTree>
    <p:extLst>
      <p:ext uri="{BB962C8B-B14F-4D97-AF65-F5344CB8AC3E}">
        <p14:creationId xmlns:p14="http://schemas.microsoft.com/office/powerpoint/2010/main" val="2055207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669" r:id="rId2"/>
    <p:sldLayoutId id="2147483663" r:id="rId3"/>
    <p:sldLayoutId id="2147483676" r:id="rId4"/>
    <p:sldLayoutId id="2147483671" r:id="rId5"/>
    <p:sldLayoutId id="2147483677" r:id="rId6"/>
    <p:sldLayoutId id="2147483681" r:id="rId7"/>
    <p:sldLayoutId id="2147483683" r:id="rId8"/>
    <p:sldLayoutId id="2147483674" r:id="rId9"/>
    <p:sldLayoutId id="2147483675" r:id="rId10"/>
    <p:sldLayoutId id="2147483662" r:id="rId11"/>
    <p:sldLayoutId id="2147483707" r:id="rId12"/>
    <p:sldLayoutId id="2147483706" r:id="rId13"/>
    <p:sldLayoutId id="2147483708" r:id="rId14"/>
    <p:sldLayoutId id="2147483705" r:id="rId15"/>
    <p:sldLayoutId id="2147483665" r:id="rId1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7242" userDrawn="1">
          <p15:clr>
            <a:srgbClr val="F26B43"/>
          </p15:clr>
        </p15:guide>
        <p15:guide id="3" orient="horz" pos="2160" userDrawn="1">
          <p15:clr>
            <a:srgbClr val="F26B43"/>
          </p15:clr>
        </p15:guide>
        <p15:guide id="4" pos="438" userDrawn="1">
          <p15:clr>
            <a:srgbClr val="F26B43"/>
          </p15:clr>
        </p15:guide>
        <p15:guide id="5" orient="horz" pos="1026" userDrawn="1">
          <p15:clr>
            <a:srgbClr val="F26B43"/>
          </p15:clr>
        </p15:guide>
        <p15:guide id="6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th-regensburg.de/studienberatung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th-regensburg.de/studienberatung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E243F3DD-3A82-4C37-7893-A1CD1D5E8CDB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de-DE" dirty="0"/>
              <a:t>Organisationseinheit | Autorin/Autor | Name der Veranstaltung/Vorlesung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2AB3BC2A-A1CF-319D-DB72-C39D63DF73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98502-BA22-4927-B2ED-0A18FFA86FFE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83B08F1-24AA-9D93-1780-B9A8C4207A5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2925" y="1635623"/>
            <a:ext cx="11455756" cy="4640889"/>
          </a:xfrm>
        </p:spPr>
        <p:txBody>
          <a:bodyPr/>
          <a:lstStyle/>
          <a:p>
            <a:r>
              <a:rPr lang="de-DE" sz="2400" b="1" dirty="0"/>
              <a:t>COACHING: Wie kann ein Studium gelingen?</a:t>
            </a:r>
          </a:p>
          <a:p>
            <a:pPr marL="0" indent="0">
              <a:buNone/>
            </a:pPr>
            <a:r>
              <a:rPr lang="de-DE" dirty="0"/>
              <a:t>	Dienstag 7.10., 17.30 Uhr     und   	Mittwoch, 15.10., 17.30 Uhr (jeweils digital)</a:t>
            </a:r>
          </a:p>
          <a:p>
            <a:pPr marL="0" indent="0">
              <a:buNone/>
            </a:pPr>
            <a:r>
              <a:rPr lang="de-DE" dirty="0"/>
              <a:t>	</a:t>
            </a:r>
          </a:p>
          <a:p>
            <a:r>
              <a:rPr lang="de-DE" sz="2400" b="1" dirty="0"/>
              <a:t>COACHING: Mein letztes Semester lief nicht so gut… Was kann ich tun?</a:t>
            </a:r>
          </a:p>
          <a:p>
            <a:pPr marL="0" indent="0">
              <a:buNone/>
            </a:pPr>
            <a:r>
              <a:rPr lang="de-DE" dirty="0"/>
              <a:t>	Donnerstag, 2.10., 17.30  	und  	Montag, 13.10. 17.30 Uhr    (jeweils digital)</a:t>
            </a:r>
          </a:p>
          <a:p>
            <a:endParaRPr lang="de-DE" dirty="0"/>
          </a:p>
          <a:p>
            <a:r>
              <a:rPr lang="de-DE" sz="2400" b="1" dirty="0"/>
              <a:t>WORKSHOP: Lernstrategien im Studium</a:t>
            </a:r>
          </a:p>
          <a:p>
            <a:pPr marL="0" indent="0">
              <a:buNone/>
            </a:pPr>
            <a:r>
              <a:rPr lang="de-DE" dirty="0"/>
              <a:t>	Montag 27.10.   	ODER      Dienstag, 18.11. (jeweils 17.30 Uhr in Präsenz)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	Weitere Informationen unter: </a:t>
            </a:r>
            <a:r>
              <a:rPr lang="de-DE" dirty="0">
                <a:hlinkClick r:id="rId2"/>
              </a:rPr>
              <a:t>www.oth-regensburg.de/studienberatung</a:t>
            </a:r>
            <a:endParaRPr lang="de-DE" dirty="0"/>
          </a:p>
          <a:p>
            <a:endParaRPr lang="de-DE" dirty="0"/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6E59BA97-E8DF-58DA-61CD-A073C1BE65C0}"/>
              </a:ext>
            </a:extLst>
          </p:cNvPr>
          <p:cNvCxnSpPr>
            <a:cxnSpLocks/>
          </p:cNvCxnSpPr>
          <p:nvPr/>
        </p:nvCxnSpPr>
        <p:spPr>
          <a:xfrm>
            <a:off x="713582" y="746389"/>
            <a:ext cx="0" cy="468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platzhalter 12">
            <a:extLst>
              <a:ext uri="{FF2B5EF4-FFF2-40B4-BE49-F238E27FC236}">
                <a16:creationId xmlns:a16="http://schemas.microsoft.com/office/drawing/2014/main" id="{FF9A9E24-B62E-A31E-AE20-E571D5E7B9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99474"/>
            <a:ext cx="10119053" cy="468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3000" b="1" cap="none" baseline="0"/>
            </a:lvl1pPr>
            <a:lvl2pPr>
              <a:defRPr sz="2900" b="1" cap="all" baseline="0"/>
            </a:lvl2pPr>
            <a:lvl3pPr>
              <a:defRPr sz="2900" b="1" cap="all" baseline="0"/>
            </a:lvl3pPr>
            <a:lvl4pPr>
              <a:defRPr sz="2900" b="1" cap="all" baseline="0"/>
            </a:lvl4pPr>
            <a:lvl5pPr>
              <a:defRPr sz="2900" b="1" cap="all" baseline="0"/>
            </a:lvl5pPr>
          </a:lstStyle>
          <a:p>
            <a:r>
              <a:rPr lang="de-DE" sz="2600" dirty="0"/>
              <a:t>Kurse der Allgemeinen Studienberatung </a:t>
            </a:r>
            <a:r>
              <a:rPr lang="de-DE" sz="2600" dirty="0" err="1"/>
              <a:t>WiSe</a:t>
            </a:r>
            <a:r>
              <a:rPr lang="de-DE" sz="2600" dirty="0"/>
              <a:t> 2025/2026</a:t>
            </a:r>
          </a:p>
          <a:p>
            <a:pPr lvl="0"/>
            <a:endParaRPr lang="de-DE" dirty="0"/>
          </a:p>
        </p:txBody>
      </p:sp>
      <p:sp>
        <p:nvSpPr>
          <p:cNvPr id="10" name="Textplatzhalter 20">
            <a:extLst>
              <a:ext uri="{FF2B5EF4-FFF2-40B4-BE49-F238E27FC236}">
                <a16:creationId xmlns:a16="http://schemas.microsoft.com/office/drawing/2014/main" id="{6083A0B9-04A1-69B8-FC6E-9630A3C82F4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624" y="813558"/>
            <a:ext cx="10119052" cy="338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/>
            </a:lvl1pPr>
          </a:lstStyle>
          <a:p>
            <a:pPr lvl="0"/>
            <a:r>
              <a:rPr lang="de-DE" i="1" dirty="0">
                <a:solidFill>
                  <a:srgbClr val="C00000"/>
                </a:solidFill>
              </a:rPr>
              <a:t>Alle Kurse sind kostenlos und ohne Anmeldung!!!</a:t>
            </a:r>
          </a:p>
        </p:txBody>
      </p:sp>
      <p:sp>
        <p:nvSpPr>
          <p:cNvPr id="4" name="Pfeil: nach rechts 3">
            <a:extLst>
              <a:ext uri="{FF2B5EF4-FFF2-40B4-BE49-F238E27FC236}">
                <a16:creationId xmlns:a16="http://schemas.microsoft.com/office/drawing/2014/main" id="{F8AC04AE-D6DD-54A2-EE06-98CE2C067A18}"/>
              </a:ext>
            </a:extLst>
          </p:cNvPr>
          <p:cNvSpPr/>
          <p:nvPr/>
        </p:nvSpPr>
        <p:spPr>
          <a:xfrm>
            <a:off x="847479" y="5758635"/>
            <a:ext cx="477611" cy="365125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9017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3350C070-DDB9-680B-1DD4-889B5E22349E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de-DE"/>
              <a:t>Organisationseinheit | Autorin/Autor | Name der Veranstaltung/Vorlesung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76EA783A-849B-DE2D-EB83-C4B48BEF7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98502-BA22-4927-B2ED-0A18FFA86FFE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F570BFA-EECB-92D6-2AC3-C99988525D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sz="2800" dirty="0"/>
              <a:t>Kurse der Allgemeinen Studienberatung </a:t>
            </a:r>
            <a:r>
              <a:rPr lang="de-DE" sz="2800" dirty="0" err="1"/>
              <a:t>SoSe</a:t>
            </a:r>
            <a:r>
              <a:rPr lang="de-DE" sz="2800" dirty="0"/>
              <a:t> 2025</a:t>
            </a:r>
          </a:p>
          <a:p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327497A-6940-7F98-5A50-41E75CF8139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de-DE" i="1" dirty="0">
                <a:solidFill>
                  <a:srgbClr val="C00000"/>
                </a:solidFill>
              </a:rPr>
              <a:t>Alle Kurse sind kostenlos und ohne Anmeldung!!!</a:t>
            </a:r>
          </a:p>
          <a:p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72A6D3EE-A2D1-1C4C-D1A9-5667FFFBE39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0">
              <a:lnSpc>
                <a:spcPct val="107000"/>
              </a:lnSpc>
            </a:pPr>
            <a:r>
              <a:rPr lang="de-DE" sz="2400" b="1" kern="100" dirty="0"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Vortrag: Studieren mit psychischer/körperlicher Beeinträchtigung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de-DE" sz="1800" kern="100" dirty="0"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Montag, 13.10., 16 Uhr, digital</a:t>
            </a:r>
          </a:p>
          <a:p>
            <a:pPr lvl="0">
              <a:lnSpc>
                <a:spcPct val="107000"/>
              </a:lnSpc>
            </a:pPr>
            <a:endParaRPr lang="de-DE" sz="1800" kern="100" dirty="0">
              <a:effectLst/>
              <a:latin typeface="Lucida Sans" panose="020B06020305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de-DE" sz="2400" b="1" kern="100" dirty="0"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Vortrag: Studieren mit Kind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de-DE" sz="1800" kern="100" dirty="0"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Freitag, 24.10., 10 Uhr, digital</a:t>
            </a:r>
          </a:p>
          <a:p>
            <a:pPr lvl="0">
              <a:lnSpc>
                <a:spcPct val="107000"/>
              </a:lnSpc>
            </a:pPr>
            <a:endParaRPr lang="de-DE" sz="1800" kern="100" dirty="0">
              <a:effectLst/>
              <a:latin typeface="Lucida Sans" panose="020B06020305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de-DE" sz="2400" b="1" kern="100" dirty="0"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Vortrag: Studieren mit Pflegeverantwortung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1800" kern="100" dirty="0"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Mittwoch 12.11., 10 Uhr, digital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de-DE" sz="100" kern="100" dirty="0">
              <a:latin typeface="Lucida Sans" panose="020B06020305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1600" dirty="0"/>
              <a:t>	Weitere Informationen unter: </a:t>
            </a:r>
            <a:r>
              <a:rPr lang="de-DE" sz="1600" dirty="0">
                <a:hlinkClick r:id="rId2"/>
              </a:rPr>
              <a:t>www.oth-regensburg.de/studienberatung</a:t>
            </a:r>
            <a:endParaRPr lang="de-DE" sz="1600" dirty="0"/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de-DE" sz="1800" kern="100" dirty="0">
              <a:effectLst/>
              <a:latin typeface="Lucida Sans" panose="020B06020305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ED9229A7-9F29-C197-5C9E-1842A0CFCA50}"/>
              </a:ext>
            </a:extLst>
          </p:cNvPr>
          <p:cNvSpPr/>
          <p:nvPr/>
        </p:nvSpPr>
        <p:spPr>
          <a:xfrm>
            <a:off x="1073601" y="5730288"/>
            <a:ext cx="477611" cy="365125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2440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TH Regensburg">
      <a:dk1>
        <a:sysClr val="windowText" lastClr="000000"/>
      </a:dk1>
      <a:lt1>
        <a:sysClr val="window" lastClr="FFFFFF"/>
      </a:lt1>
      <a:dk2>
        <a:srgbClr val="9D9D9C"/>
      </a:dk2>
      <a:lt2>
        <a:srgbClr val="F1F5F9"/>
      </a:lt2>
      <a:accent1>
        <a:srgbClr val="000000"/>
      </a:accent1>
      <a:accent2>
        <a:srgbClr val="FFFFFF"/>
      </a:accent2>
      <a:accent3>
        <a:srgbClr val="9D9D9C"/>
      </a:accent3>
      <a:accent4>
        <a:srgbClr val="F1F5F9"/>
      </a:accent4>
      <a:accent5>
        <a:srgbClr val="CBD5E1"/>
      </a:accent5>
      <a:accent6>
        <a:srgbClr val="164194"/>
      </a:accent6>
      <a:hlink>
        <a:srgbClr val="0563C1"/>
      </a:hlink>
      <a:folHlink>
        <a:srgbClr val="954F72"/>
      </a:folHlink>
    </a:clrScheme>
    <a:fontScheme name="OTH Regensburg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ruppe_x0020_Studierende xmlns="60ae07f9-c710-4147-a4bb-ffce3af5c857">Ja</Gruppe_x0020_Studierende>
    <D_x002d_Nr xmlns="60ae07f9-c710-4147-a4bb-ffce3af5c857">876</D_x002d_Nr>
    <Pr_x00fc_fer xmlns="60ae07f9-c710-4147-a4bb-ffce3af5c857">
      <UserInfo>
        <DisplayName>Alisa Weinhold</DisplayName>
        <AccountId>2567</AccountId>
        <AccountType/>
      </UserInfo>
    </Pr_x00fc_fer>
    <Freigeber xmlns="60ae07f9-c710-4147-a4bb-ffce3af5c857">
      <UserInfo>
        <DisplayName>Alisa Weinhold</DisplayName>
        <AccountId>2567</AccountId>
        <AccountType/>
      </UserInfo>
    </Freigeber>
    <Automatische_x002d_DNR_x002d_Vergabe xmlns="60ae07f9-c710-4147-a4bb-ffce3af5c857">
      <Url>https://sp.hs-regensburg.de/QuO/QuD-Portal/_layouts/15/wrkstat.aspx?List=60ae07f9-c710-4147-a4bb-ffce3af5c857&amp;WorkflowInstanceName=98ac6902-b7b8-44d9-b462-0eb8e90c942b</Url>
      <Description>Stufe 1</Description>
    </Automatische_x002d_DNR_x002d_Vergabe>
    <IconOverlay xmlns="http://schemas.microsoft.com/sharepoint/v4" xsi:nil="true"/>
    <Bezeichnung xmlns="60ae07f9-c710-4147-a4bb-ffce3af5c857">Hochschulpräsentation OTH Regensburg - Vereinfachte Version - 16x9</Bezeichnung>
    <Dokumentenart0 xmlns="60ae07f9-c710-4147-a4bb-ffce3af5c857">Allgemeine Information</Dokumentenart0>
    <Ersteller xmlns="60ae07f9-c710-4147-a4bb-ffce3af5c857">
      <UserInfo>
        <DisplayName>Guelay Sahil</DisplayName>
        <AccountId>240</AccountId>
        <AccountType/>
      </UserInfo>
    </Ersteller>
    <Ausgabedatum xmlns="60ae07f9-c710-4147-a4bb-ffce3af5c857">2024-03-17T23:00:00+00:00</Ausgabedatum>
    <G_x00fc_ltig_x0020_bis xmlns="60ae07f9-c710-4147-a4bb-ffce3af5c857">2026-03-17T23:00:00+00:00</G_x00fc_ltig_x0020_bis>
    <Verantwortlich xmlns="60ae07f9-c710-4147-a4bb-ffce3af5c857">Kom</Verantwortlich>
    <Dokumentenart xmlns="60ae07f9-c710-4147-a4bb-ffce3af5c857">Kommunikation</Dokumentenart>
    <_dlc_DocId xmlns="44449387-be1d-4a23-a037-6363c2cb9483">MJAR55X3VR3P-1995469596-876</_dlc_DocId>
    <_dlc_DocIdUrl xmlns="44449387-be1d-4a23-a037-6363c2cb9483">
      <Url>https://sp.hs-regensburg.de/QuO/QuD-Portal/_layouts/15/DocIdRedir.aspx?ID=MJAR55X3VR3P-1995469596-876</Url>
      <Description>MJAR55X3VR3P-1995469596-876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57B14DE6374884BB9584889D35A57C4" ma:contentTypeVersion="17" ma:contentTypeDescription="Ein neues Dokument erstellen." ma:contentTypeScope="" ma:versionID="110544e3402cc91b1cb495acc602507d">
  <xsd:schema xmlns:xsd="http://www.w3.org/2001/XMLSchema" xmlns:xs="http://www.w3.org/2001/XMLSchema" xmlns:p="http://schemas.microsoft.com/office/2006/metadata/properties" xmlns:ns1="60ae07f9-c710-4147-a4bb-ffce3af5c857" xmlns:ns3="44449387-be1d-4a23-a037-6363c2cb9483" xmlns:ns4="http://schemas.microsoft.com/sharepoint/v4" xmlns:ns5="b4925834-f9db-4428-ab6a-226ee0e4aea1" targetNamespace="http://schemas.microsoft.com/office/2006/metadata/properties" ma:root="true" ma:fieldsID="7376ae63b2c0bc2ae35ae991c0adc511" ns1:_="" ns3:_="" ns4:_="" ns5:_="">
    <xsd:import namespace="60ae07f9-c710-4147-a4bb-ffce3af5c857"/>
    <xsd:import namespace="44449387-be1d-4a23-a037-6363c2cb9483"/>
    <xsd:import namespace="http://schemas.microsoft.com/sharepoint/v4"/>
    <xsd:import namespace="b4925834-f9db-4428-ab6a-226ee0e4aea1"/>
    <xsd:element name="properties">
      <xsd:complexType>
        <xsd:sequence>
          <xsd:element name="documentManagement">
            <xsd:complexType>
              <xsd:all>
                <xsd:element ref="ns1:Dokumentenart0" minOccurs="0"/>
                <xsd:element ref="ns1:Verantwortlich" minOccurs="0"/>
                <xsd:element ref="ns1:Dokumentenart" minOccurs="0"/>
                <xsd:element ref="ns1:Bezeichnung" minOccurs="0"/>
                <xsd:element ref="ns1:Ausgabedatum" minOccurs="0"/>
                <xsd:element ref="ns1:G_x00fc_ltig_x0020_bis" minOccurs="0"/>
                <xsd:element ref="ns1:Ersteller" minOccurs="0"/>
                <xsd:element ref="ns1:Pr_x00fc_fer" minOccurs="0"/>
                <xsd:element ref="ns1:Freigeber" minOccurs="0"/>
                <xsd:element ref="ns3:_dlc_DocId" minOccurs="0"/>
                <xsd:element ref="ns3:_dlc_DocIdUrl" minOccurs="0"/>
                <xsd:element ref="ns3:_dlc_DocIdPersistId" minOccurs="0"/>
                <xsd:element ref="ns4:IconOverlay" minOccurs="0"/>
                <xsd:element ref="ns1:D_x002d_Nr" minOccurs="0"/>
                <xsd:element ref="ns1:Automatische_x002d_DNR_x002d_Vergabe" minOccurs="0"/>
                <xsd:element ref="ns1:Gruppe_x0020_Studierende" minOccurs="0"/>
                <xsd:element ref="ns5:SharedWithUsers" minOccurs="0"/>
                <xsd:element ref="ns5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ae07f9-c710-4147-a4bb-ffce3af5c857" elementFormDefault="qualified">
    <xsd:import namespace="http://schemas.microsoft.com/office/2006/documentManagement/types"/>
    <xsd:import namespace="http://schemas.microsoft.com/office/infopath/2007/PartnerControls"/>
    <xsd:element name="Dokumentenart0" ma:index="0" nillable="true" ma:displayName="Dokumentenart" ma:format="Dropdown" ma:internalName="Dokumentenart0">
      <xsd:simpleType>
        <xsd:restriction base="dms:Choice">
          <xsd:enumeration value="Allgemeine Information"/>
          <xsd:enumeration value="Dienstvereinbarungen"/>
          <xsd:enumeration value="Externe Vorgaben"/>
          <xsd:enumeration value="Externer Links"/>
          <xsd:enumeration value="Formulare"/>
          <xsd:enumeration value="Richtlinien"/>
          <xsd:enumeration value="Satzungen"/>
        </xsd:restriction>
      </xsd:simpleType>
    </xsd:element>
    <xsd:element name="Verantwortlich" ma:index="1" nillable="true" ma:displayName="Verantwortlich" ma:format="Dropdown" ma:internalName="Verantwortlich">
      <xsd:simpleType>
        <xsd:restriction base="dms:Choice">
          <xsd:enumeration value="IO"/>
          <xsd:enumeration value="Abt. I"/>
          <xsd:enumeration value="Abt. II"/>
          <xsd:enumeration value="Abt. III"/>
          <xsd:enumeration value="Abt. IV"/>
          <xsd:enumeration value="ACS"/>
          <xsd:enumeration value="BIB"/>
          <xsd:enumeration value="Fam"/>
          <xsd:enumeration value="FM"/>
          <xsd:enumeration value="GuV"/>
          <xsd:enumeration value="HL"/>
          <xsd:enumeration value="IAFW"/>
          <xsd:enumeration value="LuD"/>
          <xsd:enumeration value="Kom"/>
          <xsd:enumeration value="PA"/>
          <xsd:enumeration value="QuO"/>
          <xsd:enumeration value="Recht"/>
          <xsd:enumeration value="RZ"/>
          <xsd:enumeration value="SenV"/>
          <xsd:enumeration value="WFKM"/>
          <xsd:enumeration value="ZWW"/>
        </xsd:restriction>
      </xsd:simpleType>
    </xsd:element>
    <xsd:element name="Dokumentenart" ma:index="2" nillable="true" ma:displayName="Ordnerzuordnung" ma:format="Dropdown" ma:internalName="Dokumentenart">
      <xsd:simpleType>
        <xsd:restriction base="dms:Choice">
          <xsd:enumeration value="Hochschulsteuerung"/>
          <xsd:enumeration value="Profil und Kennzahlen"/>
          <xsd:enumeration value="Gremien und Beauftragte"/>
          <xsd:enumeration value="Qualitätsmanagement"/>
          <xsd:enumeration value="Studium und Lehre"/>
          <xsd:enumeration value="Forschung"/>
          <xsd:enumeration value="Internationales Bedienstete"/>
          <xsd:enumeration value="Personal"/>
          <xsd:enumeration value="Finanzen"/>
          <xsd:enumeration value="Technischer Betrieb"/>
          <xsd:enumeration value="Kommunikation"/>
          <xsd:enumeration value="Bibliothek"/>
          <xsd:enumeration value="Sicherheit"/>
          <xsd:enumeration value="Datenschutz und Informationssicherheit"/>
          <xsd:enumeration value="Korruptionsvorsorge"/>
          <xsd:enumeration value="Innenrevision"/>
          <xsd:enumeration value="Rechenzentrum"/>
        </xsd:restriction>
      </xsd:simpleType>
    </xsd:element>
    <xsd:element name="Bezeichnung" ma:index="4" nillable="true" ma:displayName="Bezeichnung" ma:internalName="Bezeichnung">
      <xsd:simpleType>
        <xsd:restriction base="dms:Text">
          <xsd:maxLength value="255"/>
        </xsd:restriction>
      </xsd:simpleType>
    </xsd:element>
    <xsd:element name="Ausgabedatum" ma:index="6" nillable="true" ma:displayName="Ausgabedatum" ma:format="DateOnly" ma:internalName="Ausgabedatum">
      <xsd:simpleType>
        <xsd:restriction base="dms:DateTime"/>
      </xsd:simpleType>
    </xsd:element>
    <xsd:element name="G_x00fc_ltig_x0020_bis" ma:index="7" nillable="true" ma:displayName="Gültig bis" ma:format="DateOnly" ma:internalName="G_x00fc_ltig_x0020_bis">
      <xsd:simpleType>
        <xsd:restriction base="dms:DateTime"/>
      </xsd:simpleType>
    </xsd:element>
    <xsd:element name="Ersteller" ma:index="8" nillable="true" ma:displayName="Erstellung" ma:list="UserInfo" ma:SharePointGroup="0" ma:internalName="Erstell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r_x00fc_fer" ma:index="9" nillable="true" ma:displayName="Prüfung" ma:list="UserInfo" ma:SharePointGroup="0" ma:internalName="Pr_x00fc_f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Freigeber" ma:index="10" nillable="true" ma:displayName="Freigabe" ma:list="UserInfo" ma:SharePointGroup="0" ma:internalName="Freigeb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_x002d_Nr" ma:index="21" nillable="true" ma:displayName="D-Nr" ma:indexed="true" ma:internalName="D_x002d_Nr">
      <xsd:simpleType>
        <xsd:restriction base="dms:Text">
          <xsd:maxLength value="255"/>
        </xsd:restriction>
      </xsd:simpleType>
    </xsd:element>
    <xsd:element name="Automatische_x002d_DNR_x002d_Vergabe" ma:index="22" nillable="true" ma:displayName="Automatische-DNR-Vergabe" ma:format="Hyperlink" ma:internalName="Automatische_x002d_DNR_x002d_Vergab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Gruppe_x0020_Studierende" ma:index="23" nillable="true" ma:displayName="Gruppe Studierende" ma:format="RadioButtons" ma:internalName="Gruppe_x0020_Studierende">
      <xsd:simpleType>
        <xsd:restriction base="dms:Choice">
          <xsd:enumeration value="Ja"/>
          <xsd:enumeration value="Nei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449387-be1d-4a23-a037-6363c2cb9483" elementFormDefault="qualified">
    <xsd:import namespace="http://schemas.microsoft.com/office/2006/documentManagement/types"/>
    <xsd:import namespace="http://schemas.microsoft.com/office/infopath/2007/PartnerControls"/>
    <xsd:element name="_dlc_DocId" ma:index="13" nillable="true" ma:displayName="Wert der Dokument-ID" ma:description="Der Wert der diesem Element zugewiesenen Dokument-ID." ma:internalName="_dlc_DocId" ma:readOnly="true">
      <xsd:simpleType>
        <xsd:restriction base="dms:Text"/>
      </xsd:simpleType>
    </xsd:element>
    <xsd:element name="_dlc_DocIdUrl" ma:index="14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5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0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925834-f9db-4428-ab6a-226ee0e4aea1" elementFormDefault="qualified">
    <xsd:import namespace="http://schemas.microsoft.com/office/2006/documentManagement/types"/>
    <xsd:import namespace="http://schemas.microsoft.com/office/infopath/2007/PartnerControls"/>
    <xsd:element name="SharedWithUsers" ma:index="2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Inhaltstyp"/>
        <xsd:element ref="dc:title" minOccurs="0" maxOccurs="1" ma:index="3" ma:displayName="Thema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EDF356B-A5CD-4962-9955-AA824DF37F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356504-F539-424F-9E83-9400624CC88E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60ae07f9-c710-4147-a4bb-ffce3af5c857"/>
    <ds:schemaRef ds:uri="http://purl.org/dc/terms/"/>
    <ds:schemaRef ds:uri="http://purl.org/dc/dcmitype/"/>
    <ds:schemaRef ds:uri="http://schemas.openxmlformats.org/package/2006/metadata/core-properties"/>
    <ds:schemaRef ds:uri="b4925834-f9db-4428-ab6a-226ee0e4aea1"/>
    <ds:schemaRef ds:uri="http://schemas.microsoft.com/sharepoint/v4"/>
    <ds:schemaRef ds:uri="44449387-be1d-4a23-a037-6363c2cb9483"/>
  </ds:schemaRefs>
</ds:datastoreItem>
</file>

<file path=customXml/itemProps3.xml><?xml version="1.0" encoding="utf-8"?>
<ds:datastoreItem xmlns:ds="http://schemas.openxmlformats.org/officeDocument/2006/customXml" ds:itemID="{D168F68A-6C7A-433E-A7DB-4C95434996F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1EE51992-4E46-4F23-851D-C4EFE055CD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ae07f9-c710-4147-a4bb-ffce3af5c857"/>
    <ds:schemaRef ds:uri="44449387-be1d-4a23-a037-6363c2cb9483"/>
    <ds:schemaRef ds:uri="http://schemas.microsoft.com/sharepoint/v4"/>
    <ds:schemaRef ds:uri="b4925834-f9db-4428-ab6a-226ee0e4ae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Breitbild</PresentationFormat>
  <Paragraphs>28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Lucida Sans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Vorlage</dc:title>
  <dc:creator>Julia Pusch</dc:creator>
  <cp:lastModifiedBy>Katrin Liebl</cp:lastModifiedBy>
  <cp:revision>141</cp:revision>
  <dcterms:created xsi:type="dcterms:W3CDTF">2023-07-23T18:15:39Z</dcterms:created>
  <dcterms:modified xsi:type="dcterms:W3CDTF">2025-09-23T07:45:30Z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0x010100C57B14DE6374884BB9584889D35A57C4</vt:lpwstr>
  </property>
  <property fmtid="{D5CDD505-2E9C-101B-9397-08002B2CF9AE}" pid="3" name="MediaServiceImageTags">
    <vt:lpwstr/>
  </property>
  <property fmtid="{D5CDD505-2E9C-101B-9397-08002B2CF9AE}" pid="4" name="_dlc_DocIdItemGuid">
    <vt:lpwstr>2d86ab63-b84b-45bf-aa8e-152de23f3fa8</vt:lpwstr>
  </property>
</Properties>
</file>