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49" y="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68FB-1C3D-4AF8-A29B-1A8C6E5EA228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6703-206F-4221-9BF3-4F922E8B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2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39DF-49BB-865F-3A95-661ABADCB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135A52D-7243-7A27-82DB-E2AE64820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BA318B0-7421-62D6-1BB8-B591360DB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022AB8-CE70-84AF-3748-F057BCE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C6A5-7C75-4A9A-BD8E-BD0D3412605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48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DDFF7-DDCB-71C7-FE6E-1DFD8DFD4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77D431-348F-8D61-7505-2823ED4F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8F5F4E-B952-4C4E-A4B3-6402D2D3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9DA69E-DBDD-6984-7579-DBBB4391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707160-DE3D-4CB7-E166-8E9C9354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82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E881D-F84F-40E1-C9D1-863466B9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0F0DB3-2798-B412-BD76-494A41EF9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EA392D-19C4-4F5F-8B4C-5245C015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A9C8A8-4173-1551-7397-853F00B6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42C2E-2404-8460-4F6E-4AB52A91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73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68E9E07-6781-9E1B-DC66-087DEB62D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1EEF79-DDAC-2313-57F1-786F80CF2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1F6C64-A793-2756-F491-BBEEC334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4A9D21-66A0-902B-776A-93E8C6DB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43C60-DC16-7BBC-1BDE-7BBDAB6D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9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55AE84F-449E-43BA-9F66-C2F89B7B47A6}"/>
              </a:ext>
            </a:extLst>
          </p:cNvPr>
          <p:cNvCxnSpPr>
            <a:cxnSpLocks/>
          </p:cNvCxnSpPr>
          <p:nvPr userDrawn="1"/>
        </p:nvCxnSpPr>
        <p:spPr>
          <a:xfrm>
            <a:off x="713582" y="746389"/>
            <a:ext cx="0" cy="46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710D1FC-33EB-5F62-730E-709B705D2A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13834" y="6492875"/>
            <a:ext cx="7908241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Organisationseinheit | Autorin/Autor | Name der Veranstaltung/Vorlesung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0EDD0381-30D2-5D27-E65E-5F0B589AA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4025" y="64796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8502-BA22-4927-B2ED-0A18FFA86FF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A2AA24-B1FD-5BE3-D341-4D4CF866B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68" y="166892"/>
            <a:ext cx="1004013" cy="778061"/>
          </a:xfrm>
          <a:prstGeom prst="rect">
            <a:avLst/>
          </a:prstGeom>
        </p:spPr>
      </p:pic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0F078715-624E-0A03-8E37-299424310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99474"/>
            <a:ext cx="10119053" cy="46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000" b="1" cap="none" baseline="0"/>
            </a:lvl1pPr>
            <a:lvl2pPr>
              <a:defRPr sz="2900" b="1" cap="all" baseline="0"/>
            </a:lvl2pPr>
            <a:lvl3pPr>
              <a:defRPr sz="2900" b="1" cap="all" baseline="0"/>
            </a:lvl3pPr>
            <a:lvl4pPr>
              <a:defRPr sz="2900" b="1" cap="all" baseline="0"/>
            </a:lvl4pPr>
            <a:lvl5pPr>
              <a:defRPr sz="2900" b="1" cap="all" baseline="0"/>
            </a:lvl5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5" name="Textplatzhalter 20">
            <a:extLst>
              <a:ext uri="{FF2B5EF4-FFF2-40B4-BE49-F238E27FC236}">
                <a16:creationId xmlns:a16="http://schemas.microsoft.com/office/drawing/2014/main" id="{AB7A1905-84D7-80B9-4A1C-3F69AB2595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624" y="813558"/>
            <a:ext cx="10119052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ggf. Unterüberschrift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4E7BA6B4-B985-210B-DAD1-D73A882E8B02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695325" y="1635624"/>
            <a:ext cx="11303356" cy="4163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Aufzählung</a:t>
            </a:r>
          </a:p>
          <a:p>
            <a:pPr lvl="2"/>
            <a:r>
              <a:rPr lang="de-DE" dirty="0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160182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1349E-8EF7-08A3-F208-8C784360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9B9230-D4E8-6CD5-5D43-333EF3E1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EC9203-2C72-70F7-A427-364D2FDC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E8C550-4E6D-17AC-69AD-6B0C7714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6900-852B-5348-5984-1E9C0A8B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3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33A03-65E0-2F74-4DE6-51531C7A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B388BD-C1D4-3FDB-C677-D8CF73073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B6C14-1788-3022-08AB-1D129E1A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AB20D0-E463-1D43-F950-D093B746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CA522-2167-EBD2-9991-2431C531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9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C550C-3BE1-6A46-476B-C70B0068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745BE2-A83A-FB3B-DF0D-1BE917C92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56EC66-FCB8-FF06-33CE-F8EB6D60E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208739-333A-0BFB-BFBC-48C6175A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44F8B0-AE1C-C216-00AD-866A328B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678147-063B-648B-6EED-C6689873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12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D1851-2A2D-90EB-6AC9-2733860F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4DF3F6-A5BE-B6A1-1AA3-B1EF00555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A471AA-B760-9AF1-A154-F5C753F1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EAE7E9-F6A3-6B42-9B13-4D841326E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2AB0E9-EADD-FB3D-3759-BB22E7F07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2DA1BD-306D-8D9F-B83C-A5AA58D9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9BD008-ACA4-28DC-476F-7148E757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44FB53-0CB5-91B1-18FF-0C0ECD0A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4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D08B4-FCB7-0478-2CC0-A21DDC27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C9FA4B-0B14-570F-F69C-8D0589C8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A44253-B159-DC9B-6746-BED27850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1F6C7C-A163-BDF8-FB06-CB613B5F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19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A3AE5C-A5F0-5F1A-7F50-150D1907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1F9E4D-C10E-327B-F247-DAF72AB5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58328-618E-8C56-9A8A-C73CA933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8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7371C-5A94-12CD-A995-01358415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5E5F6C-8DF0-A8D1-5D7F-C370D1C2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A05C6B-8CFB-7519-D06F-4F28CD682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ECC520-AFF3-ECE5-AD75-8692DEBA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22677D-3DEC-A0C1-6191-88DA3EA3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491876-03E1-6369-CFE2-31E7FCC3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92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DB7C3-2497-71D2-2792-571474D1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E1DCEC-B8AF-CD7A-C4A4-63A9C5FC1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737998-A589-A4F8-2291-36A566AAF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71D152-DFB0-F03D-9D62-07631096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32FF93-21AD-F2FF-3011-32EFAD74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3F0C86-7F24-40D0-CB0A-70F59DE0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24016D-9335-87F8-EA8C-1A8CBF4E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0C5DA6-8A33-F719-D0A0-6A7D7215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6F3B7C-B3EA-F0CE-4AD3-B7EF1E264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A1B3C-2654-43DD-8016-4777659DAA22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3B8940-A778-2685-02A4-FE28BBC81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7CD8CF-F57B-16F8-844B-DF97F2D43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7F13EB-FACE-4BF4-97DF-BDF084704D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60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FC27F-6E21-FC86-689E-458E18FB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8B213B-BE34-1C8D-999D-26DF6F3B6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875" y="199474"/>
            <a:ext cx="10709633" cy="468000"/>
          </a:xfrm>
        </p:spPr>
        <p:txBody>
          <a:bodyPr/>
          <a:lstStyle/>
          <a:p>
            <a:pPr>
              <a:tabLst>
                <a:tab pos="1887538" algn="l"/>
              </a:tabLst>
            </a:pPr>
            <a:r>
              <a:rPr lang="de-DE" dirty="0"/>
              <a:t>Unsere Hilfe für Euren Berufsweg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3DC561-B683-C01E-4DB1-64B64DA9CBFD}"/>
              </a:ext>
            </a:extLst>
          </p:cNvPr>
          <p:cNvSpPr txBox="1"/>
          <p:nvPr/>
        </p:nvSpPr>
        <p:spPr>
          <a:xfrm>
            <a:off x="153020" y="2188788"/>
            <a:ext cx="4198706" cy="248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>
                <a:latin typeface="Lucida Sans" panose="020B0602030504020204" pitchFamily="34" charset="0"/>
              </a:rPr>
              <a:t>Career Service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Bewerbungsmappen-Check &amp; individuelle Beratung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Hochschuljobbörse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ELO-Kurs mit Infos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Mentoring Programm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Seminare, Workshops, Vorträge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70C00D-97CE-872F-BD72-2B0C07066424}"/>
              </a:ext>
            </a:extLst>
          </p:cNvPr>
          <p:cNvSpPr txBox="1"/>
          <p:nvPr/>
        </p:nvSpPr>
        <p:spPr>
          <a:xfrm>
            <a:off x="4259804" y="2175935"/>
            <a:ext cx="3672392" cy="266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>
                <a:latin typeface="Lucida Sans" panose="020B0602030504020204" pitchFamily="34" charset="0"/>
              </a:rPr>
              <a:t>International Office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Individuelle Beratung zu Auslandsaufenthalten (Studium, Praktikum, Abschlussarbeit)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Finanzierungsmöglichkeiten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Check englischsprachiger Bewerbungsunterlagen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905DEC-5AAB-D843-ACDD-6F6EB6030E14}"/>
              </a:ext>
            </a:extLst>
          </p:cNvPr>
          <p:cNvSpPr txBox="1"/>
          <p:nvPr/>
        </p:nvSpPr>
        <p:spPr>
          <a:xfrm>
            <a:off x="7993294" y="2188788"/>
            <a:ext cx="4198706" cy="236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>
                <a:latin typeface="Lucida Sans" panose="020B0602030504020204" pitchFamily="34" charset="0"/>
              </a:rPr>
              <a:t>Alumni Netzwerk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Bewerbungsmappen-Check &amp; individuelle Beratung </a:t>
            </a:r>
            <a:r>
              <a:rPr lang="de-DE" sz="1600" dirty="0">
                <a:latin typeface="Lucida Sans" panose="020B0602030504020204" pitchFamily="34" charset="0"/>
              </a:rPr>
              <a:t>(nach Studienabschluss)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Seminare für </a:t>
            </a:r>
            <a:r>
              <a:rPr lang="de-DE" dirty="0" err="1">
                <a:latin typeface="Lucida Sans" panose="020B0602030504020204" pitchFamily="34" charset="0"/>
              </a:rPr>
              <a:t>young</a:t>
            </a:r>
            <a:r>
              <a:rPr lang="de-DE" dirty="0">
                <a:latin typeface="Lucida Sans" panose="020B0602030504020204" pitchFamily="34" charset="0"/>
              </a:rPr>
              <a:t> </a:t>
            </a:r>
            <a:r>
              <a:rPr lang="de-DE" dirty="0" err="1">
                <a:latin typeface="Lucida Sans" panose="020B0602030504020204" pitchFamily="34" charset="0"/>
              </a:rPr>
              <a:t>professionals</a:t>
            </a:r>
            <a:endParaRPr lang="de-DE" dirty="0">
              <a:latin typeface="Lucida Sans" panose="020B0602030504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Firmenexkursionen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Lucida Sans" panose="020B0602030504020204" pitchFamily="34" charset="0"/>
              </a:rPr>
              <a:t>Netzwerk und Kontakte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6A926483-1738-9A11-CEB2-E9BEE2D952A8}"/>
              </a:ext>
            </a:extLst>
          </p:cNvPr>
          <p:cNvSpPr txBox="1">
            <a:spLocks/>
          </p:cNvSpPr>
          <p:nvPr/>
        </p:nvSpPr>
        <p:spPr>
          <a:xfrm>
            <a:off x="814875" y="774691"/>
            <a:ext cx="10119053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87538" algn="l"/>
              </a:tabLst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Grafik 9" descr="Ein Bild, das Muster, Grafiken, Pixel, Design enthält.&#10;&#10;KI-generierte Inhalte können fehlerhaft sein.">
            <a:extLst>
              <a:ext uri="{FF2B5EF4-FFF2-40B4-BE49-F238E27FC236}">
                <a16:creationId xmlns:a16="http://schemas.microsoft.com/office/drawing/2014/main" id="{38B73724-D089-88E1-F547-270EBA1C8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6770" r="8326" b="7504"/>
          <a:stretch/>
        </p:blipFill>
        <p:spPr>
          <a:xfrm>
            <a:off x="4303314" y="4933527"/>
            <a:ext cx="1866377" cy="1866377"/>
          </a:xfrm>
          <a:prstGeom prst="rect">
            <a:avLst/>
          </a:prstGeom>
        </p:spPr>
      </p:pic>
      <p:pic>
        <p:nvPicPr>
          <p:cNvPr id="11" name="Grafik 10" descr="Ein Bild, das Muster, nähen enthält.&#10;&#10;KI-generierte Inhalte können fehlerhaft sein.">
            <a:extLst>
              <a:ext uri="{FF2B5EF4-FFF2-40B4-BE49-F238E27FC236}">
                <a16:creationId xmlns:a16="http://schemas.microsoft.com/office/drawing/2014/main" id="{EA94C66D-BB66-EC31-E681-D9E35F5B9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0" y="4905637"/>
            <a:ext cx="1866377" cy="18663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859FA2D-35DC-14AC-B51A-AA2158D12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94" y="4855004"/>
            <a:ext cx="1962838" cy="1962838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8EFC5A2-6D5B-2A2C-646E-21D03BECF24E}"/>
              </a:ext>
            </a:extLst>
          </p:cNvPr>
          <p:cNvSpPr txBox="1">
            <a:spLocks/>
          </p:cNvSpPr>
          <p:nvPr/>
        </p:nvSpPr>
        <p:spPr>
          <a:xfrm>
            <a:off x="814875" y="757476"/>
            <a:ext cx="10119053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87538" algn="l"/>
              </a:tabLst>
              <a:defRPr/>
            </a:pPr>
            <a:r>
              <a:rPr lang="de-DE" sz="2400" dirty="0">
                <a:latin typeface="Aptos" panose="02110004020202020204"/>
              </a:rPr>
              <a:t>…während des Studiums und darüber hinaus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Grafik 18" descr="Ein Bild, das Kleidung, Schuhwerk, Person, Wand enthält.&#10;&#10;KI-generierte Inhalte können fehlerhaft sein.">
            <a:extLst>
              <a:ext uri="{FF2B5EF4-FFF2-40B4-BE49-F238E27FC236}">
                <a16:creationId xmlns:a16="http://schemas.microsoft.com/office/drawing/2014/main" id="{CEFE2065-89A1-BF12-0ACC-07CAD6AD0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6" b="-1"/>
          <a:stretch/>
        </p:blipFill>
        <p:spPr>
          <a:xfrm>
            <a:off x="7306948" y="199474"/>
            <a:ext cx="3398923" cy="1777354"/>
          </a:xfrm>
          <a:prstGeom prst="rect">
            <a:avLst/>
          </a:prstGeom>
        </p:spPr>
      </p:pic>
      <p:sp>
        <p:nvSpPr>
          <p:cNvPr id="22" name="Textfeld 12">
            <a:extLst>
              <a:ext uri="{FF2B5EF4-FFF2-40B4-BE49-F238E27FC236}">
                <a16:creationId xmlns:a16="http://schemas.microsoft.com/office/drawing/2014/main" id="{3A41B57B-671F-E9B7-4784-3298659DF8A0}"/>
              </a:ext>
            </a:extLst>
          </p:cNvPr>
          <p:cNvSpPr txBox="1"/>
          <p:nvPr/>
        </p:nvSpPr>
        <p:spPr>
          <a:xfrm>
            <a:off x="7251066" y="1938632"/>
            <a:ext cx="21602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latin typeface="+mj-lt"/>
              </a:rPr>
              <a:t>Foto: </a:t>
            </a:r>
            <a:r>
              <a:rPr lang="de-DE" sz="700" dirty="0" err="1">
                <a:latin typeface="+mj-lt"/>
              </a:rPr>
              <a:t>AdobeStock</a:t>
            </a:r>
            <a:r>
              <a:rPr lang="de-DE" sz="700" dirty="0">
                <a:latin typeface="+mj-lt"/>
              </a:rPr>
              <a:t>/</a:t>
            </a:r>
            <a:r>
              <a:rPr lang="de-DE" sz="700" b="0" i="0" u="none" strike="noStrike" dirty="0">
                <a:effectLst/>
                <a:latin typeface="+mj-lt"/>
              </a:rPr>
              <a:t>Creative </a:t>
            </a:r>
            <a:r>
              <a:rPr lang="de-DE" sz="700" b="0" i="0" u="none" strike="noStrike" dirty="0" err="1">
                <a:effectLst/>
                <a:latin typeface="+mj-lt"/>
              </a:rPr>
              <a:t>Photo</a:t>
            </a:r>
            <a:r>
              <a:rPr lang="de-DE" sz="700" b="0" i="0" u="none" strike="noStrike" dirty="0">
                <a:effectLst/>
                <a:latin typeface="+mj-lt"/>
              </a:rPr>
              <a:t> Focus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03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Breitbild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Lucida Sans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Catherina Ertl</dc:creator>
  <cp:lastModifiedBy>Catherina Ertl</cp:lastModifiedBy>
  <cp:revision>19</cp:revision>
  <dcterms:created xsi:type="dcterms:W3CDTF">2025-09-16T06:39:30Z</dcterms:created>
  <dcterms:modified xsi:type="dcterms:W3CDTF">2025-10-15T08:46:47Z</dcterms:modified>
</cp:coreProperties>
</file>