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67" r:id="rId5"/>
    <p:sldId id="291" r:id="rId6"/>
    <p:sldId id="295" r:id="rId7"/>
    <p:sldId id="290" r:id="rId8"/>
    <p:sldId id="294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634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pos="7242" userDrawn="1">
          <p15:clr>
            <a:srgbClr val="A4A3A4"/>
          </p15:clr>
        </p15:guide>
        <p15:guide id="6" pos="211" userDrawn="1">
          <p15:clr>
            <a:srgbClr val="A4A3A4"/>
          </p15:clr>
        </p15:guide>
        <p15:guide id="7" orient="horz" pos="3385" userDrawn="1">
          <p15:clr>
            <a:srgbClr val="A4A3A4"/>
          </p15:clr>
        </p15:guide>
        <p15:guide id="8" orient="horz" pos="3861" userDrawn="1">
          <p15:clr>
            <a:srgbClr val="A4A3A4"/>
          </p15:clr>
        </p15:guide>
        <p15:guide id="9" pos="7469" userDrawn="1">
          <p15:clr>
            <a:srgbClr val="A4A3A4"/>
          </p15:clr>
        </p15:guide>
        <p15:guide id="10" orient="horz" pos="1026" userDrawn="1">
          <p15:clr>
            <a:srgbClr val="A4A3A4"/>
          </p15:clr>
        </p15:guide>
        <p15:guide id="11" orient="horz" pos="157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839516D-8A06-ECFD-CDF5-254B9E89F096}" name="Katherine Guertler" initials="KG" userId="S::guk39825@hs-regensburg.de::ad2b52a3-402d-4542-8262-c825369eca11" providerId="AD"/>
  <p188:author id="{7BFDA7C7-FB0F-E75C-2A74-9979B9860E1C}" name="Manuel Glondys" initials="MG" userId="S::glm38331@hs-regensburg.de::16ce9efd-c4f6-40b7-a455-8aee95bf590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62D0"/>
    <a:srgbClr val="5AEE32"/>
    <a:srgbClr val="B3F02C"/>
    <a:srgbClr val="F1F5F9"/>
    <a:srgbClr val="D5D2C2"/>
    <a:srgbClr val="EF7D00"/>
    <a:srgbClr val="C22E0C"/>
    <a:srgbClr val="FFED00"/>
    <a:srgbClr val="831F82"/>
    <a:srgbClr val="DED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247C20-D66A-9490-2083-F9F2BB730B3F}" v="15" dt="2026-09-17T12:35:47.626"/>
    <p1510:client id="{541801A3-EE67-42EF-9D55-C197B48CDB8D}" v="989" dt="2026-09-18T05:35:29.376"/>
    <p1510:client id="{EC7B79F7-DB9D-4313-B446-BBFA123B7961}" v="3" dt="2026-09-17T13:57:30.9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  <p:guide orient="horz" pos="3634"/>
        <p:guide pos="438"/>
        <p:guide pos="7242"/>
        <p:guide pos="211"/>
        <p:guide orient="horz" pos="3385"/>
        <p:guide orient="horz" pos="3861"/>
        <p:guide pos="7469"/>
        <p:guide orient="horz" pos="1026"/>
        <p:guide orient="horz" pos="15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F6676AAA-534B-B642-2E1E-FF85B56D37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6A1D632-4557-B3AA-C3AF-ABDD1BBCAB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45831D-EBBE-4A11-986B-21DDE9EDFC1C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F94B67-B0E4-F7E1-D5F5-56ED7E9440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56FDEB3-8CBC-2BB9-1FB0-95FA4203FE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4F567-7DC8-4860-8446-35C67BE63C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4492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2E619-BF61-4444-8A30-4D976D0E5E7E}" type="datetimeFigureOut">
              <a:rPr lang="de-DE" smtClean="0"/>
              <a:t>18.09.2026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DAC6A5-7C75-4A9A-BD8E-BD0D341260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597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CF7BCD0-9768-44A4-8F8B-88737C115C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" t="30545" r="25498" b="1"/>
          <a:stretch/>
        </p:blipFill>
        <p:spPr>
          <a:xfrm>
            <a:off x="26639" y="2490937"/>
            <a:ext cx="5078761" cy="313216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504B5DE-528E-4B14-8528-A0AA26B8FE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190" y="679890"/>
            <a:ext cx="5580000" cy="948479"/>
          </a:xfrm>
          <a:prstGeom prst="rect">
            <a:avLst/>
          </a:prstGeom>
        </p:spPr>
      </p:pic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DD4A78C2-5C6B-4BCD-A70D-7D738FEF7414}"/>
              </a:ext>
            </a:extLst>
          </p:cNvPr>
          <p:cNvCxnSpPr>
            <a:cxnSpLocks/>
          </p:cNvCxnSpPr>
          <p:nvPr userDrawn="1"/>
        </p:nvCxnSpPr>
        <p:spPr>
          <a:xfrm>
            <a:off x="5355231" y="2490937"/>
            <a:ext cx="0" cy="140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F0214C57-AAE2-42B6-A95F-C39478581E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5189" y="2492894"/>
            <a:ext cx="6342313" cy="1403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36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Präsentationstitel </a:t>
            </a:r>
            <a:br>
              <a:rPr lang="de-DE"/>
            </a:br>
            <a:r>
              <a:rPr lang="de-DE"/>
              <a:t>bearbeiten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16525A63-0B16-4326-A78B-61E1E1490989}"/>
              </a:ext>
            </a:extLst>
          </p:cNvPr>
          <p:cNvPicPr preferRelativeResize="0">
            <a:picLocks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3" b="52378"/>
          <a:stretch/>
        </p:blipFill>
        <p:spPr>
          <a:xfrm flipH="1">
            <a:off x="9630375" y="5077460"/>
            <a:ext cx="2563200" cy="1780540"/>
          </a:xfrm>
          <a:prstGeom prst="rect">
            <a:avLst/>
          </a:prstGeom>
        </p:spPr>
      </p:pic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CDD3C7F-BB53-47B3-BB90-3B56F1A0D4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2092" y="5087938"/>
            <a:ext cx="5913005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cap="none" baseline="0"/>
            </a:lvl1pPr>
          </a:lstStyle>
          <a:p>
            <a:pPr lvl="0"/>
            <a:r>
              <a:rPr lang="de-DE"/>
              <a:t>Name, Titel</a:t>
            </a:r>
          </a:p>
        </p:txBody>
      </p:sp>
      <p:sp>
        <p:nvSpPr>
          <p:cNvPr id="18" name="Foliennummernplatzhalter 4">
            <a:extLst>
              <a:ext uri="{FF2B5EF4-FFF2-40B4-BE49-F238E27FC236}">
                <a16:creationId xmlns:a16="http://schemas.microsoft.com/office/drawing/2014/main" id="{DC8FA0A8-5CD3-CAF2-1C6F-25BD52527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Bildplatzhalter 3">
            <a:extLst>
              <a:ext uri="{FF2B5EF4-FFF2-40B4-BE49-F238E27FC236}">
                <a16:creationId xmlns:a16="http://schemas.microsoft.com/office/drawing/2014/main" id="{20C9B0B2-364B-B5B9-09A9-1B0309B39C3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0" y="2183389"/>
            <a:ext cx="4790883" cy="313663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0558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1570" userDrawn="1">
          <p15:clr>
            <a:srgbClr val="FBAE40"/>
          </p15:clr>
        </p15:guide>
        <p15:guide id="3" pos="3840" userDrawn="1">
          <p15:clr>
            <a:srgbClr val="FBAE40"/>
          </p15:clr>
        </p15:guide>
        <p15:guide id="4" pos="3454" userDrawn="1">
          <p15:clr>
            <a:srgbClr val="FBAE40"/>
          </p15:clr>
        </p15:guide>
        <p15:guide id="5" orient="horz" pos="354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fik 49">
            <a:extLst>
              <a:ext uri="{FF2B5EF4-FFF2-40B4-BE49-F238E27FC236}">
                <a16:creationId xmlns:a16="http://schemas.microsoft.com/office/drawing/2014/main" id="{3BAB15A7-57AE-4AA5-B08E-38C12D570F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3" r="-299" b="1081"/>
          <a:stretch/>
        </p:blipFill>
        <p:spPr>
          <a:xfrm>
            <a:off x="1123023" y="1980196"/>
            <a:ext cx="10801350" cy="4472992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685581C3-59B2-4343-98C4-91020C6EB263}"/>
              </a:ext>
            </a:extLst>
          </p:cNvPr>
          <p:cNvSpPr/>
          <p:nvPr userDrawn="1"/>
        </p:nvSpPr>
        <p:spPr>
          <a:xfrm>
            <a:off x="702974" y="1623305"/>
            <a:ext cx="10786051" cy="44561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/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BB566CE9-B87F-4169-92E7-0CD1FE2734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9341" y="2320251"/>
            <a:ext cx="423426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Text bearbeiten</a:t>
            </a:r>
          </a:p>
        </p:txBody>
      </p:sp>
      <p:sp>
        <p:nvSpPr>
          <p:cNvPr id="24" name="Textplatzhalter 12">
            <a:extLst>
              <a:ext uri="{FF2B5EF4-FFF2-40B4-BE49-F238E27FC236}">
                <a16:creationId xmlns:a16="http://schemas.microsoft.com/office/drawing/2014/main" id="{157AB65D-08FC-4509-8EFE-5946AF7847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09341" y="3451913"/>
            <a:ext cx="423426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Text bearbeiten</a:t>
            </a:r>
          </a:p>
        </p:txBody>
      </p:sp>
      <p:sp>
        <p:nvSpPr>
          <p:cNvPr id="27" name="Textplatzhalter 12">
            <a:extLst>
              <a:ext uri="{FF2B5EF4-FFF2-40B4-BE49-F238E27FC236}">
                <a16:creationId xmlns:a16="http://schemas.microsoft.com/office/drawing/2014/main" id="{8504DFD6-22AC-4E97-9C38-CBCC12A35A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09341" y="4635390"/>
            <a:ext cx="423426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Text bearbeiten</a:t>
            </a:r>
          </a:p>
        </p:txBody>
      </p:sp>
      <p:sp>
        <p:nvSpPr>
          <p:cNvPr id="30" name="Textplatzhalter 12">
            <a:extLst>
              <a:ext uri="{FF2B5EF4-FFF2-40B4-BE49-F238E27FC236}">
                <a16:creationId xmlns:a16="http://schemas.microsoft.com/office/drawing/2014/main" id="{216D8355-3BD0-43BC-9D7C-D76373E3AA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39925" y="2320251"/>
            <a:ext cx="423426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Text bearbeiten</a:t>
            </a:r>
          </a:p>
        </p:txBody>
      </p:sp>
      <p:sp>
        <p:nvSpPr>
          <p:cNvPr id="33" name="Textplatzhalter 12">
            <a:extLst>
              <a:ext uri="{FF2B5EF4-FFF2-40B4-BE49-F238E27FC236}">
                <a16:creationId xmlns:a16="http://schemas.microsoft.com/office/drawing/2014/main" id="{37050F43-5393-47A9-9BED-A96E03D891D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39925" y="3451913"/>
            <a:ext cx="423426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Text bearbeiten</a:t>
            </a:r>
          </a:p>
        </p:txBody>
      </p:sp>
      <p:sp>
        <p:nvSpPr>
          <p:cNvPr id="36" name="Textplatzhalter 12">
            <a:extLst>
              <a:ext uri="{FF2B5EF4-FFF2-40B4-BE49-F238E27FC236}">
                <a16:creationId xmlns:a16="http://schemas.microsoft.com/office/drawing/2014/main" id="{1EFE8ED0-915F-49F2-B99F-3565CF0BD43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39925" y="4635390"/>
            <a:ext cx="423426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000" b="0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Text bearbeiten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54B7DDD-4EC8-F398-71F8-596756650A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23" name="Foliennummernplatzhalter 4">
            <a:extLst>
              <a:ext uri="{FF2B5EF4-FFF2-40B4-BE49-F238E27FC236}">
                <a16:creationId xmlns:a16="http://schemas.microsoft.com/office/drawing/2014/main" id="{D8319E2C-9CCB-6E1B-A38D-7663FDE10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platzhalter 20">
            <a:extLst>
              <a:ext uri="{FF2B5EF4-FFF2-40B4-BE49-F238E27FC236}">
                <a16:creationId xmlns:a16="http://schemas.microsoft.com/office/drawing/2014/main" id="{5794D0F0-7285-B8AE-281E-DC3CD9D4EEA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9342000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19" name="Textplatzhalter 12">
            <a:extLst>
              <a:ext uri="{FF2B5EF4-FFF2-40B4-BE49-F238E27FC236}">
                <a16:creationId xmlns:a16="http://schemas.microsoft.com/office/drawing/2014/main" id="{6E922C87-8CDB-5A7C-D6B4-50A5F8F559D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7565" y="4629920"/>
            <a:ext cx="43390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2800" b="1" kern="1200" cap="none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x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C1C8C74C-994E-9021-6F62-71CACEAA48A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108086" y="2312376"/>
            <a:ext cx="43390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2800" b="1" kern="1200" cap="none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x</a:t>
            </a:r>
          </a:p>
        </p:txBody>
      </p:sp>
      <p:sp>
        <p:nvSpPr>
          <p:cNvPr id="21" name="Textplatzhalter 12">
            <a:extLst>
              <a:ext uri="{FF2B5EF4-FFF2-40B4-BE49-F238E27FC236}">
                <a16:creationId xmlns:a16="http://schemas.microsoft.com/office/drawing/2014/main" id="{13DD4683-AE33-D9D4-992E-63FED6FAB8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103649" y="3450443"/>
            <a:ext cx="43390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2800" b="1" kern="1200" cap="none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x</a:t>
            </a:r>
          </a:p>
        </p:txBody>
      </p:sp>
      <p:sp>
        <p:nvSpPr>
          <p:cNvPr id="25" name="Textplatzhalter 12">
            <a:extLst>
              <a:ext uri="{FF2B5EF4-FFF2-40B4-BE49-F238E27FC236}">
                <a16:creationId xmlns:a16="http://schemas.microsoft.com/office/drawing/2014/main" id="{B7C067E9-D8EC-527D-F22A-9FBF1B1C38E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06637" y="4629919"/>
            <a:ext cx="43390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2800" b="1" kern="1200" cap="none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x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C6374083-B2E9-B087-2EED-F6D41BF392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Agenda bearbeiten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720C03A8-9640-242F-3870-35CD692D727E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platzhalter 12">
            <a:extLst>
              <a:ext uri="{FF2B5EF4-FFF2-40B4-BE49-F238E27FC236}">
                <a16:creationId xmlns:a16="http://schemas.microsoft.com/office/drawing/2014/main" id="{4CA1C370-E7CD-F20A-DC3C-2D55CD7BD03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3065" y="3450443"/>
            <a:ext cx="43390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2800" b="1" kern="1200" cap="none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x</a:t>
            </a:r>
          </a:p>
        </p:txBody>
      </p:sp>
      <p:sp>
        <p:nvSpPr>
          <p:cNvPr id="7" name="Textplatzhalter 12">
            <a:extLst>
              <a:ext uri="{FF2B5EF4-FFF2-40B4-BE49-F238E27FC236}">
                <a16:creationId xmlns:a16="http://schemas.microsoft.com/office/drawing/2014/main" id="{47A633AF-F00B-17F8-13B3-B5D8B4A2866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73065" y="2312375"/>
            <a:ext cx="433900" cy="59930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2800" b="1" kern="1200" cap="none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903189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nn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0CF7BCD0-9768-44A4-8F8B-88737C115C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" t="308" r="41230" b="1"/>
          <a:stretch/>
        </p:blipFill>
        <p:spPr>
          <a:xfrm>
            <a:off x="-13097" y="0"/>
            <a:ext cx="6092550" cy="6858000"/>
          </a:xfrm>
          <a:prstGeom prst="rect">
            <a:avLst/>
          </a:prstGeom>
        </p:spPr>
      </p:pic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DD4A78C2-5C6B-4BCD-A70D-7D738FEF741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6874340" y="3432369"/>
            <a:ext cx="0" cy="1404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F0214C57-AAE2-42B6-A95F-C39478581E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7062054" y="3432694"/>
            <a:ext cx="4518705" cy="14033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36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Abschnittstitel</a:t>
            </a:r>
          </a:p>
          <a:p>
            <a:pPr lvl="0"/>
            <a:r>
              <a:rPr lang="de-DE"/>
              <a:t>bearbeiten</a:t>
            </a:r>
          </a:p>
        </p:txBody>
      </p:sp>
      <p:sp>
        <p:nvSpPr>
          <p:cNvPr id="11" name="Bildplatzhalter 2">
            <a:extLst>
              <a:ext uri="{FF2B5EF4-FFF2-40B4-BE49-F238E27FC236}">
                <a16:creationId xmlns:a16="http://schemas.microsoft.com/office/drawing/2014/main" id="{03A65BA6-83D9-48A0-812F-C64B4045A8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4"/>
          </p:nvPr>
        </p:nvSpPr>
        <p:spPr>
          <a:xfrm>
            <a:off x="486588" y="482823"/>
            <a:ext cx="6107829" cy="589235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A7B29AF-36A7-F359-BD0C-B7ECB3C043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2368AB6-D3F6-6847-583D-7FBECFCDD0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22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C8D99DD4-0436-4FC8-D0D6-28DE77060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8D89E6E-70A8-BF37-78E9-392BAE1FB2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6" name="Textplatzhalter 9">
            <a:extLst>
              <a:ext uri="{FF2B5EF4-FFF2-40B4-BE49-F238E27FC236}">
                <a16:creationId xmlns:a16="http://schemas.microsoft.com/office/drawing/2014/main" id="{301C6C7C-F030-D039-FD42-EF0710638F7B}"/>
              </a:ext>
            </a:extLst>
          </p:cNvPr>
          <p:cNvSpPr txBox="1">
            <a:spLocks/>
          </p:cNvSpPr>
          <p:nvPr userDrawn="1"/>
        </p:nvSpPr>
        <p:spPr>
          <a:xfrm>
            <a:off x="710624" y="208468"/>
            <a:ext cx="11035427" cy="392688"/>
          </a:xfrm>
          <a:prstGeom prst="rect">
            <a:avLst/>
          </a:prstGeom>
        </p:spPr>
        <p:txBody>
          <a:bodyPr tIns="0" bIns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DE" sz="3000" b="1" cap="none"/>
          </a:p>
        </p:txBody>
      </p:sp>
      <p:sp>
        <p:nvSpPr>
          <p:cNvPr id="7" name="Textplatzhalter 20">
            <a:extLst>
              <a:ext uri="{FF2B5EF4-FFF2-40B4-BE49-F238E27FC236}">
                <a16:creationId xmlns:a16="http://schemas.microsoft.com/office/drawing/2014/main" id="{6B9A0A94-AF94-A5AE-857C-AE146B3ACA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71EEDE55-E62D-236E-DA43-58A44B0F2C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DC7ED218-D524-00D6-4D50-A5AC12247E6B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05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421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F2E1F1-0D02-4959-AEA1-9B7C21B10922}"/>
              </a:ext>
            </a:extLst>
          </p:cNvPr>
          <p:cNvSpPr>
            <a:spLocks noGrp="1" noChangeAspect="1"/>
          </p:cNvSpPr>
          <p:nvPr>
            <p:ph sz="quarter" idx="14"/>
          </p:nvPr>
        </p:nvSpPr>
        <p:spPr>
          <a:xfrm>
            <a:off x="695325" y="1628775"/>
            <a:ext cx="10801350" cy="478790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 marL="742950" indent="-285750">
              <a:buFont typeface="Arial" panose="020B0604020202020204" pitchFamily="34" charset="0"/>
              <a:buChar char="•"/>
              <a:defRPr sz="1800"/>
            </a:lvl2pPr>
            <a:lvl3pPr marL="1200150" indent="-285750">
              <a:buFont typeface="Arial" panose="020B0604020202020204" pitchFamily="34" charset="0"/>
              <a:buChar char="•"/>
              <a:defRPr sz="16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 sz="1800"/>
              <a:t>Aufzählung</a:t>
            </a:r>
          </a:p>
          <a:p>
            <a:pPr lvl="2"/>
            <a:r>
              <a:rPr lang="de-DE" sz="1600"/>
              <a:t>Aufzählung</a:t>
            </a:r>
            <a:endParaRPr lang="de-DE" sz="1800"/>
          </a:p>
          <a:p>
            <a:pPr lvl="2"/>
            <a:endParaRPr lang="de-DE" sz="1800"/>
          </a:p>
          <a:p>
            <a:pPr lvl="1"/>
            <a:endParaRPr lang="de-DE"/>
          </a:p>
        </p:txBody>
      </p:sp>
      <p:sp>
        <p:nvSpPr>
          <p:cNvPr id="11" name="Foliennummernplatzhalter 4">
            <a:extLst>
              <a:ext uri="{FF2B5EF4-FFF2-40B4-BE49-F238E27FC236}">
                <a16:creationId xmlns:a16="http://schemas.microsoft.com/office/drawing/2014/main" id="{0EDD0381-30D2-5D27-E65E-5F0B589AA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2A2AA24-B1FD-5BE3-D341-4D4CF866BD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12" name="Textplatzhalter 20">
            <a:extLst>
              <a:ext uri="{FF2B5EF4-FFF2-40B4-BE49-F238E27FC236}">
                <a16:creationId xmlns:a16="http://schemas.microsoft.com/office/drawing/2014/main" id="{808313F5-BC07-8F6B-D6BE-2AF768C10F4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3BEBF174-4D7E-A5C7-2833-845F10D841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BAC8E13F-C99D-B80E-D1EB-3976E4190929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817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4065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032E68A-A5F8-4F95-BE23-6A1FEBF5EA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1" t="17394" r="25497"/>
          <a:stretch/>
        </p:blipFill>
        <p:spPr>
          <a:xfrm>
            <a:off x="6843427" y="1955342"/>
            <a:ext cx="4653248" cy="4170502"/>
          </a:xfrm>
          <a:prstGeom prst="rect">
            <a:avLst/>
          </a:prstGeom>
        </p:spPr>
      </p:pic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E63D0DF3-6E23-4737-816E-1F39793DA13F}"/>
              </a:ext>
            </a:extLst>
          </p:cNvPr>
          <p:cNvCxnSpPr>
            <a:cxnSpLocks/>
          </p:cNvCxnSpPr>
          <p:nvPr userDrawn="1"/>
        </p:nvCxnSpPr>
        <p:spPr>
          <a:xfrm>
            <a:off x="6243546" y="1659138"/>
            <a:ext cx="0" cy="4140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ildplatzhalter 3">
            <a:extLst>
              <a:ext uri="{FF2B5EF4-FFF2-40B4-BE49-F238E27FC236}">
                <a16:creationId xmlns:a16="http://schemas.microsoft.com/office/drawing/2014/main" id="{81573B5D-7068-44A9-BD10-AF91C542662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534468" y="1628775"/>
            <a:ext cx="4624387" cy="417036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223AB248-A58E-44A7-9C3A-41D8DDB3B6F6}"/>
              </a:ext>
            </a:extLst>
          </p:cNvPr>
          <p:cNvSpPr>
            <a:spLocks noGrp="1" noChangeAspect="1"/>
          </p:cNvSpPr>
          <p:nvPr>
            <p:ph type="body" sz="quarter" idx="16"/>
          </p:nvPr>
        </p:nvSpPr>
        <p:spPr>
          <a:xfrm>
            <a:off x="695325" y="1635624"/>
            <a:ext cx="5276160" cy="416351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Aufzählung</a:t>
            </a:r>
          </a:p>
          <a:p>
            <a:pPr lvl="2"/>
            <a:r>
              <a:rPr lang="de-DE"/>
              <a:t>Aufzählung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6B37FCF9-12DC-4309-B18D-884BD5D83F2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 rot="16200000">
            <a:off x="5205850" y="2504121"/>
            <a:ext cx="2092325" cy="341632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>
            <a:lvl1pPr marL="0" indent="0" algn="r">
              <a:buNone/>
              <a:defRPr sz="1800" cap="none" baseline="0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1" name="Foliennummernplatzhalter 4">
            <a:extLst>
              <a:ext uri="{FF2B5EF4-FFF2-40B4-BE49-F238E27FC236}">
                <a16:creationId xmlns:a16="http://schemas.microsoft.com/office/drawing/2014/main" id="{64C625DA-61BE-7DDE-23F1-B7C934AC6C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6A53E60-99B7-74FB-34F3-F2751302C6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4" name="Textplatzhalter 20">
            <a:extLst>
              <a:ext uri="{FF2B5EF4-FFF2-40B4-BE49-F238E27FC236}">
                <a16:creationId xmlns:a16="http://schemas.microsoft.com/office/drawing/2014/main" id="{8FA2E1A3-695C-C7B5-78F0-40A987ED6E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1E394535-7D62-0C15-1253-335587D3DE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9F9C1EEA-148F-E0E5-538D-F0AA56AB923E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4333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42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Bild und Tex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57A037FA-4745-4823-8F05-D6905FB92A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" r="27896" b="-1"/>
          <a:stretch/>
        </p:blipFill>
        <p:spPr>
          <a:xfrm>
            <a:off x="7233717" y="1905001"/>
            <a:ext cx="4255077" cy="3865328"/>
          </a:xfrm>
          <a:prstGeom prst="rect">
            <a:avLst/>
          </a:prstGeom>
        </p:spPr>
      </p:pic>
      <p:sp>
        <p:nvSpPr>
          <p:cNvPr id="24" name="Bildplatzhalter 3">
            <a:extLst>
              <a:ext uri="{FF2B5EF4-FFF2-40B4-BE49-F238E27FC236}">
                <a16:creationId xmlns:a16="http://schemas.microsoft.com/office/drawing/2014/main" id="{517047C7-19F8-49CE-901B-12E8122157FF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932515" y="1628775"/>
            <a:ext cx="4254500" cy="337502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762F7910-7519-4EDB-BD41-DC5461DE87DF}"/>
              </a:ext>
            </a:extLst>
          </p:cNvPr>
          <p:cNvSpPr>
            <a:spLocks noChangeAspect="1"/>
          </p:cNvSpPr>
          <p:nvPr/>
        </p:nvSpPr>
        <p:spPr>
          <a:xfrm>
            <a:off x="6932515" y="5003802"/>
            <a:ext cx="4255200" cy="44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>
              <a:solidFill>
                <a:schemeClr val="tx1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59C59F3-03E9-46E7-84E8-FCDFB1BE94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32515" y="5013325"/>
            <a:ext cx="4254500" cy="4302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6F72443-43B5-4437-879E-EA7079B40217}"/>
              </a:ext>
            </a:extLst>
          </p:cNvPr>
          <p:cNvSpPr>
            <a:spLocks noGrp="1" noChangeAspect="1"/>
          </p:cNvSpPr>
          <p:nvPr>
            <p:ph type="body" sz="quarter" idx="19"/>
          </p:nvPr>
        </p:nvSpPr>
        <p:spPr>
          <a:xfrm>
            <a:off x="702916" y="1628775"/>
            <a:ext cx="5884862" cy="4141788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 marL="800100" indent="-342900">
              <a:buFont typeface="Arial" panose="020B0604020202020204" pitchFamily="34" charset="0"/>
              <a:buChar char="•"/>
              <a:defRPr sz="1800"/>
            </a:lvl2pPr>
            <a:lvl3pPr>
              <a:defRPr sz="1600"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Aufzählung</a:t>
            </a:r>
          </a:p>
          <a:p>
            <a:pPr lvl="2"/>
            <a:r>
              <a:rPr lang="de-DE"/>
              <a:t>Aufzählung</a:t>
            </a:r>
          </a:p>
        </p:txBody>
      </p:sp>
      <p:sp>
        <p:nvSpPr>
          <p:cNvPr id="11" name="Foliennummernplatzhalter 4">
            <a:extLst>
              <a:ext uri="{FF2B5EF4-FFF2-40B4-BE49-F238E27FC236}">
                <a16:creationId xmlns:a16="http://schemas.microsoft.com/office/drawing/2014/main" id="{55888A9E-D475-4CFF-BBD6-880C3F14E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991A056-821D-DF40-720E-F0EC6EA376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8" name="Textplatzhalter 20">
            <a:extLst>
              <a:ext uri="{FF2B5EF4-FFF2-40B4-BE49-F238E27FC236}">
                <a16:creationId xmlns:a16="http://schemas.microsoft.com/office/drawing/2014/main" id="{9C952C0F-BD5E-AA40-3294-1F845856159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C982E1D8-C57F-C526-C24A-E35704619F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3CCB9892-3932-F916-3B4C-1D9CC045D25E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7656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158" userDrawn="1">
          <p15:clr>
            <a:srgbClr val="FBAE40"/>
          </p15:clr>
        </p15:guide>
        <p15:guide id="4" orient="horz" pos="363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Bilder, Schraffur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6C498BF1-9730-48F9-B608-0331608854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" r="27896" b="-1"/>
          <a:stretch/>
        </p:blipFill>
        <p:spPr>
          <a:xfrm>
            <a:off x="7245137" y="1905001"/>
            <a:ext cx="4255077" cy="3865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7A037FA-4745-4823-8F05-D6905FB92A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" r="27896" b="-1"/>
          <a:stretch/>
        </p:blipFill>
        <p:spPr>
          <a:xfrm>
            <a:off x="996527" y="1905001"/>
            <a:ext cx="4255077" cy="3865328"/>
          </a:xfrm>
          <a:prstGeom prst="rect">
            <a:avLst/>
          </a:prstGeom>
        </p:spPr>
      </p:pic>
      <p:sp>
        <p:nvSpPr>
          <p:cNvPr id="24" name="Bildplatzhalter 3">
            <a:extLst>
              <a:ext uri="{FF2B5EF4-FFF2-40B4-BE49-F238E27FC236}">
                <a16:creationId xmlns:a16="http://schemas.microsoft.com/office/drawing/2014/main" id="{517047C7-19F8-49CE-901B-12E8122157FF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695325" y="1628775"/>
            <a:ext cx="4254500" cy="337502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5" name="Bildplatzhalter 5">
            <a:extLst>
              <a:ext uri="{FF2B5EF4-FFF2-40B4-BE49-F238E27FC236}">
                <a16:creationId xmlns:a16="http://schemas.microsoft.com/office/drawing/2014/main" id="{6D101ECF-B33E-4877-9934-905496B4FD3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6937375" y="1628775"/>
            <a:ext cx="4254500" cy="33768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762F7910-7519-4EDB-BD41-DC5461DE87DF}"/>
              </a:ext>
            </a:extLst>
          </p:cNvPr>
          <p:cNvSpPr>
            <a:spLocks noChangeAspect="1"/>
          </p:cNvSpPr>
          <p:nvPr/>
        </p:nvSpPr>
        <p:spPr>
          <a:xfrm>
            <a:off x="695325" y="5003802"/>
            <a:ext cx="4255200" cy="44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>
              <a:solidFill>
                <a:schemeClr val="tx1"/>
              </a:solidFill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D7545F24-CEF5-4C07-B5BF-74A54EC87B0E}"/>
              </a:ext>
            </a:extLst>
          </p:cNvPr>
          <p:cNvSpPr>
            <a:spLocks noChangeAspect="1"/>
          </p:cNvSpPr>
          <p:nvPr/>
        </p:nvSpPr>
        <p:spPr>
          <a:xfrm>
            <a:off x="6936734" y="5003802"/>
            <a:ext cx="4255200" cy="44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endParaRPr lang="de-DE" b="1">
              <a:solidFill>
                <a:schemeClr val="tx1"/>
              </a:solidFill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59C59F3-03E9-46E7-84E8-FCDFB1BE94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325" y="5013325"/>
            <a:ext cx="4254500" cy="4302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12346BE-4625-4F22-B8EC-FBC04E0518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37375" y="5013325"/>
            <a:ext cx="4254500" cy="4302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de-DE"/>
              <a:t>Text</a:t>
            </a:r>
          </a:p>
        </p:txBody>
      </p:sp>
      <p:sp>
        <p:nvSpPr>
          <p:cNvPr id="15" name="Foliennummernplatzhalter 4">
            <a:extLst>
              <a:ext uri="{FF2B5EF4-FFF2-40B4-BE49-F238E27FC236}">
                <a16:creationId xmlns:a16="http://schemas.microsoft.com/office/drawing/2014/main" id="{38CF3F62-9E31-C8F7-49DB-9095373E6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89DC535-3E75-83E4-44D8-CAA39E6C12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8" name="Textplatzhalter 20">
            <a:extLst>
              <a:ext uri="{FF2B5EF4-FFF2-40B4-BE49-F238E27FC236}">
                <a16:creationId xmlns:a16="http://schemas.microsoft.com/office/drawing/2014/main" id="{89D09D48-0BAE-AAC9-EB0F-2D662F89929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6D3E1870-0E92-0896-9AD3-8B1690CDF0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9A1D4DE7-4566-3924-561A-F8226287C1C6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586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158" userDrawn="1">
          <p15:clr>
            <a:srgbClr val="FBAE40"/>
          </p15:clr>
        </p15:guide>
        <p15:guide id="4" orient="horz" pos="343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, Schraffur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E6C3BBB8-B315-4324-9819-3A9DFB33F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3" r="-299" b="1081"/>
          <a:stretch/>
        </p:blipFill>
        <p:spPr>
          <a:xfrm>
            <a:off x="1121831" y="1980196"/>
            <a:ext cx="10801350" cy="4472992"/>
          </a:xfrm>
          <a:prstGeom prst="rect">
            <a:avLst/>
          </a:prstGeom>
        </p:spPr>
      </p:pic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86434FF1-F51D-48C3-AA65-F499D03561F4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1200" y="1628775"/>
            <a:ext cx="10785475" cy="44270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0D54374A-EF6C-C0A7-3D9C-275EFACE0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243A6605-81C1-D2B9-4833-C2F8940BC1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4" name="Textplatzhalter 20">
            <a:extLst>
              <a:ext uri="{FF2B5EF4-FFF2-40B4-BE49-F238E27FC236}">
                <a16:creationId xmlns:a16="http://schemas.microsoft.com/office/drawing/2014/main" id="{E8B946F8-1388-812E-0B7B-19198ACE132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6" name="Textplatzhalter 12">
            <a:extLst>
              <a:ext uri="{FF2B5EF4-FFF2-40B4-BE49-F238E27FC236}">
                <a16:creationId xmlns:a16="http://schemas.microsoft.com/office/drawing/2014/main" id="{71232BDC-9AF5-DABA-5306-061112D101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0FE13156-DA66-E95B-BF89-F13B0F1BC1D2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938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 4: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E6C3BBB8-B315-4324-9819-3A9DFB33F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3" r="44620" b="1081"/>
          <a:stretch/>
        </p:blipFill>
        <p:spPr>
          <a:xfrm>
            <a:off x="1121831" y="1980196"/>
            <a:ext cx="5963988" cy="4472992"/>
          </a:xfrm>
          <a:prstGeom prst="rect">
            <a:avLst/>
          </a:prstGeom>
        </p:spPr>
      </p:pic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86434FF1-F51D-48C3-AA65-F499D03561F4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1200" y="1628774"/>
            <a:ext cx="5963988" cy="44729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D4B6500C-A010-E993-C4F9-A952EC9FC2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246F10E-6F0A-E85F-BD0F-9AD8AD6728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4" name="Textplatzhalter 20">
            <a:extLst>
              <a:ext uri="{FF2B5EF4-FFF2-40B4-BE49-F238E27FC236}">
                <a16:creationId xmlns:a16="http://schemas.microsoft.com/office/drawing/2014/main" id="{E0FDA4DB-DF14-43C4-7BBA-F01F414B5D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6" name="Textplatzhalter 12">
            <a:extLst>
              <a:ext uri="{FF2B5EF4-FFF2-40B4-BE49-F238E27FC236}">
                <a16:creationId xmlns:a16="http://schemas.microsoft.com/office/drawing/2014/main" id="{04180CBA-44A1-EA52-C04C-05C92DFB14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58D4F563-9CCD-BDBA-1D5C-7AB85AA70BEA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2908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, 16: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E6C3BBB8-B315-4324-9819-3A9DFB33F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3" r="26160" b="1081"/>
          <a:stretch/>
        </p:blipFill>
        <p:spPr>
          <a:xfrm>
            <a:off x="1121830" y="1980196"/>
            <a:ext cx="7951985" cy="4472992"/>
          </a:xfrm>
          <a:prstGeom prst="rect">
            <a:avLst/>
          </a:prstGeom>
        </p:spPr>
      </p:pic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86434FF1-F51D-48C3-AA65-F499D03561F4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1200" y="1628774"/>
            <a:ext cx="7951986" cy="44729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7" name="Foliennummernplatzhalter 4">
            <a:extLst>
              <a:ext uri="{FF2B5EF4-FFF2-40B4-BE49-F238E27FC236}">
                <a16:creationId xmlns:a16="http://schemas.microsoft.com/office/drawing/2014/main" id="{C83DE724-5DD9-0F65-765B-F8FA22843B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9E51179-4A24-BAAA-2EEA-5CB74BF3BC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4" name="Textplatzhalter 20">
            <a:extLst>
              <a:ext uri="{FF2B5EF4-FFF2-40B4-BE49-F238E27FC236}">
                <a16:creationId xmlns:a16="http://schemas.microsoft.com/office/drawing/2014/main" id="{DFAFAADD-A73B-F1C6-C29B-FBFD45E856F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3AF000F1-BA57-FAC5-BACE-5334972A07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06C4ACED-FAC5-2906-CA1D-49F02A5304E6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49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, 16:9 Mit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E6C3BBB8-B315-4324-9819-3A9DFB33F1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3" r="26160" b="1081"/>
          <a:stretch/>
        </p:blipFill>
        <p:spPr>
          <a:xfrm>
            <a:off x="2102861" y="1895775"/>
            <a:ext cx="8118100" cy="4566432"/>
          </a:xfrm>
          <a:prstGeom prst="rect">
            <a:avLst/>
          </a:prstGeom>
        </p:spPr>
      </p:pic>
      <p:sp>
        <p:nvSpPr>
          <p:cNvPr id="11" name="Bildplatzhalter 3">
            <a:extLst>
              <a:ext uri="{FF2B5EF4-FFF2-40B4-BE49-F238E27FC236}">
                <a16:creationId xmlns:a16="http://schemas.microsoft.com/office/drawing/2014/main" id="{86434FF1-F51D-48C3-AA65-F499D03561F4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692230" y="1628773"/>
            <a:ext cx="8118101" cy="44820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4DE5FA16-EF79-FF18-4E44-A605182A2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BCA3027-83F2-88BC-6921-F0ACA60458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4" name="Textplatzhalter 20">
            <a:extLst>
              <a:ext uri="{FF2B5EF4-FFF2-40B4-BE49-F238E27FC236}">
                <a16:creationId xmlns:a16="http://schemas.microsoft.com/office/drawing/2014/main" id="{5B809F78-2764-C9EE-14CE-4F87CCA899B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6" name="Textplatzhalter 12">
            <a:extLst>
              <a:ext uri="{FF2B5EF4-FFF2-40B4-BE49-F238E27FC236}">
                <a16:creationId xmlns:a16="http://schemas.microsoft.com/office/drawing/2014/main" id="{CC3EF42A-9648-EF5E-86E4-63F537292A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71CF173C-F24D-9782-C6ED-750B5CEA80B3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861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3 Text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8BC3FE31-E2C6-9443-8841-FB40252E9D0B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628774"/>
            <a:ext cx="12192000" cy="48244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EFB9660-8374-3228-CB56-A9FD214469B8}"/>
              </a:ext>
            </a:extLst>
          </p:cNvPr>
          <p:cNvSpPr/>
          <p:nvPr userDrawn="1"/>
        </p:nvSpPr>
        <p:spPr>
          <a:xfrm>
            <a:off x="613834" y="2095080"/>
            <a:ext cx="3423696" cy="38777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5B6C40A7-DC20-6E47-3852-CB0BAD767A25}"/>
              </a:ext>
            </a:extLst>
          </p:cNvPr>
          <p:cNvCxnSpPr>
            <a:cxnSpLocks/>
          </p:cNvCxnSpPr>
          <p:nvPr userDrawn="1"/>
        </p:nvCxnSpPr>
        <p:spPr>
          <a:xfrm>
            <a:off x="710624" y="2525075"/>
            <a:ext cx="36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ACD9E848-7371-3907-48B0-3B079CB92308}"/>
              </a:ext>
            </a:extLst>
          </p:cNvPr>
          <p:cNvCxnSpPr>
            <a:cxnSpLocks/>
          </p:cNvCxnSpPr>
          <p:nvPr userDrawn="1"/>
        </p:nvCxnSpPr>
        <p:spPr>
          <a:xfrm>
            <a:off x="4390565" y="2525075"/>
            <a:ext cx="36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E7EF4F2D-B42E-A374-C3FE-200848ADF8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67" y="2309018"/>
            <a:ext cx="2976563" cy="5521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Textfeld</a:t>
            </a:r>
          </a:p>
          <a:p>
            <a:pPr lvl="0"/>
            <a:endParaRPr lang="de-DE"/>
          </a:p>
        </p:txBody>
      </p:sp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6E5C804A-160B-AC4E-54E7-09F1A1C84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2860675"/>
            <a:ext cx="2957513" cy="291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/>
              <a:t>Textfeld</a:t>
            </a:r>
          </a:p>
          <a:p>
            <a:pPr lvl="0"/>
            <a:endParaRPr lang="de-DE"/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96A59546-35ED-E2C6-6F6C-784E608883DF}"/>
              </a:ext>
            </a:extLst>
          </p:cNvPr>
          <p:cNvSpPr/>
          <p:nvPr userDrawn="1"/>
        </p:nvSpPr>
        <p:spPr>
          <a:xfrm>
            <a:off x="4383635" y="2095080"/>
            <a:ext cx="3423696" cy="38777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898597E2-E0F9-02EF-D088-A460B046E3E8}"/>
              </a:ext>
            </a:extLst>
          </p:cNvPr>
          <p:cNvCxnSpPr>
            <a:cxnSpLocks/>
          </p:cNvCxnSpPr>
          <p:nvPr userDrawn="1"/>
        </p:nvCxnSpPr>
        <p:spPr>
          <a:xfrm>
            <a:off x="4484744" y="2527002"/>
            <a:ext cx="36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platzhalter 22">
            <a:extLst>
              <a:ext uri="{FF2B5EF4-FFF2-40B4-BE49-F238E27FC236}">
                <a16:creationId xmlns:a16="http://schemas.microsoft.com/office/drawing/2014/main" id="{F2A6CF1C-EF2E-89E7-28E0-0EF17BC7069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47872" y="2309018"/>
            <a:ext cx="2976563" cy="5521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Textfeld</a:t>
            </a:r>
          </a:p>
          <a:p>
            <a:pPr lvl="0"/>
            <a:endParaRPr lang="de-DE"/>
          </a:p>
        </p:txBody>
      </p:sp>
      <p:sp>
        <p:nvSpPr>
          <p:cNvPr id="32" name="Textplatzhalter 25">
            <a:extLst>
              <a:ext uri="{FF2B5EF4-FFF2-40B4-BE49-F238E27FC236}">
                <a16:creationId xmlns:a16="http://schemas.microsoft.com/office/drawing/2014/main" id="{D171C924-7B6D-C913-F20F-214851F38B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9818" y="2860674"/>
            <a:ext cx="2957513" cy="291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/>
              <a:t>Textfeld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F73F2C6-56EC-D26F-6B6B-579C3669E36B}"/>
              </a:ext>
            </a:extLst>
          </p:cNvPr>
          <p:cNvSpPr/>
          <p:nvPr userDrawn="1"/>
        </p:nvSpPr>
        <p:spPr>
          <a:xfrm>
            <a:off x="8154470" y="2095080"/>
            <a:ext cx="3423696" cy="38777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430A903C-91B4-A8E6-1322-E78F99998903}"/>
              </a:ext>
            </a:extLst>
          </p:cNvPr>
          <p:cNvCxnSpPr>
            <a:cxnSpLocks/>
          </p:cNvCxnSpPr>
          <p:nvPr userDrawn="1"/>
        </p:nvCxnSpPr>
        <p:spPr>
          <a:xfrm>
            <a:off x="8251260" y="2525075"/>
            <a:ext cx="36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0661A22-D1B8-F5BC-C7F5-ED93502549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20203" y="2309018"/>
            <a:ext cx="2976563" cy="5521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Textfeld</a:t>
            </a:r>
          </a:p>
          <a:p>
            <a:pPr lvl="0"/>
            <a:endParaRPr lang="de-DE"/>
          </a:p>
        </p:txBody>
      </p:sp>
      <p:sp>
        <p:nvSpPr>
          <p:cNvPr id="37" name="Textplatzhalter 25">
            <a:extLst>
              <a:ext uri="{FF2B5EF4-FFF2-40B4-BE49-F238E27FC236}">
                <a16:creationId xmlns:a16="http://schemas.microsoft.com/office/drawing/2014/main" id="{26CB9107-D74C-5B9D-E29A-359960340E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20136" y="2860675"/>
            <a:ext cx="2957513" cy="291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/>
              <a:t>Textfeld</a:t>
            </a:r>
          </a:p>
        </p:txBody>
      </p:sp>
      <p:sp>
        <p:nvSpPr>
          <p:cNvPr id="46" name="Foliennummernplatzhalter 4">
            <a:extLst>
              <a:ext uri="{FF2B5EF4-FFF2-40B4-BE49-F238E27FC236}">
                <a16:creationId xmlns:a16="http://schemas.microsoft.com/office/drawing/2014/main" id="{A396AEBE-BB93-8015-082A-0F6357EC5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A4FBCDB-79E9-38AB-7F97-74B0D8B7B4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7" name="Textplatzhalter 20">
            <a:extLst>
              <a:ext uri="{FF2B5EF4-FFF2-40B4-BE49-F238E27FC236}">
                <a16:creationId xmlns:a16="http://schemas.microsoft.com/office/drawing/2014/main" id="{52D97168-E314-4A5F-2C23-50473C6FC9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A84831E6-0F33-E144-CEB1-031ED162D0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5B320B70-D457-59BF-DB2A-8D351F89ED4D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875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3 Text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8BC3FE31-E2C6-9443-8841-FB40252E9D0B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628774"/>
            <a:ext cx="12192000" cy="48244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EFB9660-8374-3228-CB56-A9FD214469B8}"/>
              </a:ext>
            </a:extLst>
          </p:cNvPr>
          <p:cNvSpPr/>
          <p:nvPr userDrawn="1"/>
        </p:nvSpPr>
        <p:spPr>
          <a:xfrm>
            <a:off x="613834" y="2095080"/>
            <a:ext cx="7193497" cy="38777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5B6C40A7-DC20-6E47-3852-CB0BAD767A25}"/>
              </a:ext>
            </a:extLst>
          </p:cNvPr>
          <p:cNvCxnSpPr>
            <a:cxnSpLocks/>
          </p:cNvCxnSpPr>
          <p:nvPr userDrawn="1"/>
        </p:nvCxnSpPr>
        <p:spPr>
          <a:xfrm>
            <a:off x="710624" y="2525075"/>
            <a:ext cx="36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E7EF4F2D-B42E-A374-C3FE-200848ADF8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67" y="2309018"/>
            <a:ext cx="2976563" cy="5521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Textfeld</a:t>
            </a:r>
          </a:p>
          <a:p>
            <a:pPr lvl="0"/>
            <a:endParaRPr lang="de-DE"/>
          </a:p>
        </p:txBody>
      </p:sp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6E5C804A-160B-AC4E-54E7-09F1A1C84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2860675"/>
            <a:ext cx="2957513" cy="291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/>
              <a:t>Textfeld</a:t>
            </a:r>
          </a:p>
          <a:p>
            <a:pPr lvl="0"/>
            <a:endParaRPr lang="de-DE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9F73F2C6-56EC-D26F-6B6B-579C3669E36B}"/>
              </a:ext>
            </a:extLst>
          </p:cNvPr>
          <p:cNvSpPr/>
          <p:nvPr userDrawn="1"/>
        </p:nvSpPr>
        <p:spPr>
          <a:xfrm>
            <a:off x="8154470" y="2095080"/>
            <a:ext cx="3423696" cy="38777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430A903C-91B4-A8E6-1322-E78F99998903}"/>
              </a:ext>
            </a:extLst>
          </p:cNvPr>
          <p:cNvCxnSpPr>
            <a:cxnSpLocks/>
          </p:cNvCxnSpPr>
          <p:nvPr userDrawn="1"/>
        </p:nvCxnSpPr>
        <p:spPr>
          <a:xfrm>
            <a:off x="8251260" y="2525075"/>
            <a:ext cx="36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platzhalter 22">
            <a:extLst>
              <a:ext uri="{FF2B5EF4-FFF2-40B4-BE49-F238E27FC236}">
                <a16:creationId xmlns:a16="http://schemas.microsoft.com/office/drawing/2014/main" id="{90661A22-D1B8-F5BC-C7F5-ED93502549E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20203" y="2309018"/>
            <a:ext cx="2976563" cy="5521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Textfeld</a:t>
            </a:r>
          </a:p>
          <a:p>
            <a:pPr lvl="0"/>
            <a:endParaRPr lang="de-DE"/>
          </a:p>
        </p:txBody>
      </p:sp>
      <p:sp>
        <p:nvSpPr>
          <p:cNvPr id="37" name="Textplatzhalter 25">
            <a:extLst>
              <a:ext uri="{FF2B5EF4-FFF2-40B4-BE49-F238E27FC236}">
                <a16:creationId xmlns:a16="http://schemas.microsoft.com/office/drawing/2014/main" id="{26CB9107-D74C-5B9D-E29A-359960340E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20136" y="2860675"/>
            <a:ext cx="2957513" cy="291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/>
              <a:t>Textfeld</a:t>
            </a:r>
          </a:p>
        </p:txBody>
      </p:sp>
      <p:sp>
        <p:nvSpPr>
          <p:cNvPr id="46" name="Foliennummernplatzhalter 4">
            <a:extLst>
              <a:ext uri="{FF2B5EF4-FFF2-40B4-BE49-F238E27FC236}">
                <a16:creationId xmlns:a16="http://schemas.microsoft.com/office/drawing/2014/main" id="{A396AEBE-BB93-8015-082A-0F6357EC5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A4FBCDB-79E9-38AB-7F97-74B0D8B7B4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7" name="Textplatzhalter 20">
            <a:extLst>
              <a:ext uri="{FF2B5EF4-FFF2-40B4-BE49-F238E27FC236}">
                <a16:creationId xmlns:a16="http://schemas.microsoft.com/office/drawing/2014/main" id="{52D97168-E314-4A5F-2C23-50473C6FC9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A84831E6-0F33-E144-CEB1-031ED162D0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5B320B70-D457-59BF-DB2A-8D351F89ED4D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40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3 Text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8BC3FE31-E2C6-9443-8841-FB40252E9D0B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628774"/>
            <a:ext cx="12192000" cy="48244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EFB9660-8374-3228-CB56-A9FD214469B8}"/>
              </a:ext>
            </a:extLst>
          </p:cNvPr>
          <p:cNvSpPr/>
          <p:nvPr userDrawn="1"/>
        </p:nvSpPr>
        <p:spPr>
          <a:xfrm>
            <a:off x="613834" y="2095080"/>
            <a:ext cx="7193497" cy="387778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5B6C40A7-DC20-6E47-3852-CB0BAD767A25}"/>
              </a:ext>
            </a:extLst>
          </p:cNvPr>
          <p:cNvCxnSpPr>
            <a:cxnSpLocks/>
          </p:cNvCxnSpPr>
          <p:nvPr userDrawn="1"/>
        </p:nvCxnSpPr>
        <p:spPr>
          <a:xfrm>
            <a:off x="710624" y="2525075"/>
            <a:ext cx="36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E7EF4F2D-B42E-A374-C3FE-200848ADF8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567" y="2309018"/>
            <a:ext cx="2976563" cy="5521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Textfeld</a:t>
            </a:r>
          </a:p>
          <a:p>
            <a:pPr lvl="0"/>
            <a:endParaRPr lang="de-DE"/>
          </a:p>
        </p:txBody>
      </p:sp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6E5C804A-160B-AC4E-54E7-09F1A1C843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2860675"/>
            <a:ext cx="2957513" cy="29114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de-DE"/>
              <a:t>Textfeld</a:t>
            </a:r>
          </a:p>
          <a:p>
            <a:pPr lvl="0"/>
            <a:endParaRPr lang="de-DE"/>
          </a:p>
        </p:txBody>
      </p:sp>
      <p:sp>
        <p:nvSpPr>
          <p:cNvPr id="46" name="Foliennummernplatzhalter 4">
            <a:extLst>
              <a:ext uri="{FF2B5EF4-FFF2-40B4-BE49-F238E27FC236}">
                <a16:creationId xmlns:a16="http://schemas.microsoft.com/office/drawing/2014/main" id="{A396AEBE-BB93-8015-082A-0F6357EC5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A4FBCDB-79E9-38AB-7F97-74B0D8B7B4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7" name="Textplatzhalter 20">
            <a:extLst>
              <a:ext uri="{FF2B5EF4-FFF2-40B4-BE49-F238E27FC236}">
                <a16:creationId xmlns:a16="http://schemas.microsoft.com/office/drawing/2014/main" id="{52D97168-E314-4A5F-2C23-50473C6FC97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A84831E6-0F33-E144-CEB1-031ED162D03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5B320B70-D457-59BF-DB2A-8D351F89ED4D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C95F7EBD-6BCD-D35D-4B48-D3977B6B87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0"/>
          <a:stretch/>
        </p:blipFill>
        <p:spPr>
          <a:xfrm>
            <a:off x="8184466" y="2219879"/>
            <a:ext cx="2016438" cy="1821101"/>
          </a:xfrm>
          <a:prstGeom prst="rect">
            <a:avLst/>
          </a:prstGeom>
        </p:spPr>
      </p:pic>
      <p:pic>
        <p:nvPicPr>
          <p:cNvPr id="12" name="Grafik 11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3839EA39-6A22-54CC-97E4-036F460748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40"/>
          <a:stretch/>
        </p:blipFill>
        <p:spPr>
          <a:xfrm>
            <a:off x="8184466" y="4306982"/>
            <a:ext cx="2016438" cy="1821101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9F73F2C6-56EC-D26F-6B6B-579C3669E36B}"/>
              </a:ext>
            </a:extLst>
          </p:cNvPr>
          <p:cNvSpPr/>
          <p:nvPr userDrawn="1"/>
        </p:nvSpPr>
        <p:spPr>
          <a:xfrm>
            <a:off x="8078268" y="2064659"/>
            <a:ext cx="1964265" cy="1821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14487C2-C5B8-6127-7FD9-F4BEC3AEB87F}"/>
              </a:ext>
            </a:extLst>
          </p:cNvPr>
          <p:cNvSpPr/>
          <p:nvPr userDrawn="1"/>
        </p:nvSpPr>
        <p:spPr>
          <a:xfrm>
            <a:off x="8078267" y="4151761"/>
            <a:ext cx="1964265" cy="1821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sx="102000" sy="102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86808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3 Bilder, Schraffur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29">
            <a:extLst>
              <a:ext uri="{FF2B5EF4-FFF2-40B4-BE49-F238E27FC236}">
                <a16:creationId xmlns:a16="http://schemas.microsoft.com/office/drawing/2014/main" id="{76F38AF0-5706-4D55-A175-C98717F06B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91" t="993" r="-299" b="1079"/>
          <a:stretch/>
        </p:blipFill>
        <p:spPr>
          <a:xfrm>
            <a:off x="1056308" y="1917355"/>
            <a:ext cx="3147393" cy="3852974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A2F3BFD3-8D4D-4B8A-BC55-82786DC0AB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91" t="993" r="-299" b="1079"/>
          <a:stretch/>
        </p:blipFill>
        <p:spPr>
          <a:xfrm>
            <a:off x="8383098" y="1917355"/>
            <a:ext cx="3147393" cy="3852974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:a16="http://schemas.microsoft.com/office/drawing/2014/main" id="{775CEEA8-A3A1-41F8-AFE4-1796A77FFC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91" t="993" r="-299" b="1079"/>
          <a:stretch/>
        </p:blipFill>
        <p:spPr>
          <a:xfrm>
            <a:off x="4706881" y="1917355"/>
            <a:ext cx="3147393" cy="3852974"/>
          </a:xfrm>
          <a:prstGeom prst="rect">
            <a:avLst/>
          </a:prstGeom>
        </p:spPr>
      </p:pic>
      <p:sp>
        <p:nvSpPr>
          <p:cNvPr id="24" name="Bildplatzhalter 3">
            <a:extLst>
              <a:ext uri="{FF2B5EF4-FFF2-40B4-BE49-F238E27FC236}">
                <a16:creationId xmlns:a16="http://schemas.microsoft.com/office/drawing/2014/main" id="{517047C7-19F8-49CE-901B-12E8122157FF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3792" y="1628775"/>
            <a:ext cx="3155945" cy="38163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8" name="Bildplatzhalter 3">
            <a:extLst>
              <a:ext uri="{FF2B5EF4-FFF2-40B4-BE49-F238E27FC236}">
                <a16:creationId xmlns:a16="http://schemas.microsoft.com/office/drawing/2014/main" id="{D2BB6039-B707-4D70-9B22-E18BEBE4E244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4363150" y="1628775"/>
            <a:ext cx="3155945" cy="38163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1" name="Bildplatzhalter 3">
            <a:extLst>
              <a:ext uri="{FF2B5EF4-FFF2-40B4-BE49-F238E27FC236}">
                <a16:creationId xmlns:a16="http://schemas.microsoft.com/office/drawing/2014/main" id="{858490E9-6584-471A-BFC3-3990D3608239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030549" y="1641129"/>
            <a:ext cx="3155945" cy="381635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8" name="Foliennummernplatzhalter 4">
            <a:extLst>
              <a:ext uri="{FF2B5EF4-FFF2-40B4-BE49-F238E27FC236}">
                <a16:creationId xmlns:a16="http://schemas.microsoft.com/office/drawing/2014/main" id="{CDDB4465-56A2-F81C-E2DA-4F08215E31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3B0E78E-0A1D-0AD7-7052-7A54FB61AB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6" name="Textplatzhalter 20">
            <a:extLst>
              <a:ext uri="{FF2B5EF4-FFF2-40B4-BE49-F238E27FC236}">
                <a16:creationId xmlns:a16="http://schemas.microsoft.com/office/drawing/2014/main" id="{3661C4F5-D792-E4CA-23EC-8B294320379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F0D6241B-048B-CF9A-342D-5C557A619C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B57D597C-2976-76BE-EC33-198219AA6E0F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641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158" userDrawn="1">
          <p15:clr>
            <a:srgbClr val="FBAE40"/>
          </p15:clr>
        </p15:guide>
        <p15:guide id="4" orient="horz" pos="3430" userDrawn="1">
          <p15:clr>
            <a:srgbClr val="FBAE40"/>
          </p15:clr>
        </p15:guide>
        <p15:guide id="5" pos="4974" userDrawn="1">
          <p15:clr>
            <a:srgbClr val="FBAE40"/>
          </p15:clr>
        </p15:guide>
        <p15:guide id="6" pos="270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4 Bilder, Schraffur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EA07E467-F7B8-43C9-96FC-EFCC9C55D6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3" r="-299" b="1081"/>
          <a:stretch/>
        </p:blipFill>
        <p:spPr>
          <a:xfrm>
            <a:off x="1018633" y="1876370"/>
            <a:ext cx="4983492" cy="2064953"/>
          </a:xfrm>
          <a:prstGeom prst="rect">
            <a:avLst/>
          </a:prstGeom>
        </p:spPr>
      </p:pic>
      <p:sp>
        <p:nvSpPr>
          <p:cNvPr id="24" name="Bildplatzhalter 3">
            <a:extLst>
              <a:ext uri="{FF2B5EF4-FFF2-40B4-BE49-F238E27FC236}">
                <a16:creationId xmlns:a16="http://schemas.microsoft.com/office/drawing/2014/main" id="{517047C7-19F8-49CE-901B-12E8122157FF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04952" y="1633855"/>
            <a:ext cx="4995297" cy="200709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E861926D-4695-40F6-BB3B-C98F7FB87B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3" r="-299" b="1081"/>
          <a:stretch/>
        </p:blipFill>
        <p:spPr>
          <a:xfrm>
            <a:off x="1018633" y="4387853"/>
            <a:ext cx="4983492" cy="2064953"/>
          </a:xfrm>
          <a:prstGeom prst="rect">
            <a:avLst/>
          </a:prstGeom>
        </p:spPr>
      </p:pic>
      <p:sp>
        <p:nvSpPr>
          <p:cNvPr id="27" name="Bildplatzhalter 3">
            <a:extLst>
              <a:ext uri="{FF2B5EF4-FFF2-40B4-BE49-F238E27FC236}">
                <a16:creationId xmlns:a16="http://schemas.microsoft.com/office/drawing/2014/main" id="{435D3452-6748-4C56-A119-A26922486FAA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704952" y="4145338"/>
            <a:ext cx="4995297" cy="200709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75A97BE2-1FA3-4F0C-8D12-E3DCDE8807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3" r="-299" b="1081"/>
          <a:stretch/>
        </p:blipFill>
        <p:spPr>
          <a:xfrm>
            <a:off x="6514454" y="1871290"/>
            <a:ext cx="4983492" cy="2064953"/>
          </a:xfrm>
          <a:prstGeom prst="rect">
            <a:avLst/>
          </a:prstGeom>
        </p:spPr>
      </p:pic>
      <p:sp>
        <p:nvSpPr>
          <p:cNvPr id="29" name="Bildplatzhalter 3">
            <a:extLst>
              <a:ext uri="{FF2B5EF4-FFF2-40B4-BE49-F238E27FC236}">
                <a16:creationId xmlns:a16="http://schemas.microsoft.com/office/drawing/2014/main" id="{0F62BAF0-E5F0-492C-90D0-0B56C5E0898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200773" y="1628775"/>
            <a:ext cx="4995297" cy="200709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6FA330D5-6EA4-4EFF-94A3-FAFBD731C1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3" r="-299" b="1081"/>
          <a:stretch/>
        </p:blipFill>
        <p:spPr>
          <a:xfrm>
            <a:off x="6514454" y="4382773"/>
            <a:ext cx="4983492" cy="2064953"/>
          </a:xfrm>
          <a:prstGeom prst="rect">
            <a:avLst/>
          </a:prstGeom>
        </p:spPr>
      </p:pic>
      <p:sp>
        <p:nvSpPr>
          <p:cNvPr id="31" name="Bildplatzhalter 3">
            <a:extLst>
              <a:ext uri="{FF2B5EF4-FFF2-40B4-BE49-F238E27FC236}">
                <a16:creationId xmlns:a16="http://schemas.microsoft.com/office/drawing/2014/main" id="{6414067F-71E4-4B56-99A2-B932DD842D99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200773" y="4140258"/>
            <a:ext cx="4995297" cy="200709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8" name="Foliennummernplatzhalter 4">
            <a:extLst>
              <a:ext uri="{FF2B5EF4-FFF2-40B4-BE49-F238E27FC236}">
                <a16:creationId xmlns:a16="http://schemas.microsoft.com/office/drawing/2014/main" id="{04E1E2D0-1007-E499-2AED-801C1D1BA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94DAD7B-FD6B-579B-52E4-A88D02EEEC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6" name="Textplatzhalter 20">
            <a:extLst>
              <a:ext uri="{FF2B5EF4-FFF2-40B4-BE49-F238E27FC236}">
                <a16:creationId xmlns:a16="http://schemas.microsoft.com/office/drawing/2014/main" id="{06C58D4D-7572-BEBA-F663-02F2B2970FE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22A39840-7040-DC4B-30F6-C62C9FEFB2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619B1568-19C3-4382-1E34-C3244D52D9B0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570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158" userDrawn="1">
          <p15:clr>
            <a:srgbClr val="FBAE40"/>
          </p15:clr>
        </p15:guide>
        <p15:guide id="4" orient="horz" pos="3430" userDrawn="1">
          <p15:clr>
            <a:srgbClr val="FBAE40"/>
          </p15:clr>
        </p15:guide>
        <p15:guide id="5" pos="4974" userDrawn="1">
          <p15:clr>
            <a:srgbClr val="FBAE40"/>
          </p15:clr>
        </p15:guide>
        <p15:guide id="6" pos="270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blau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80B8758-FD68-4887-9646-FA83B8DC857B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622242"/>
            <a:ext cx="12192000" cy="48244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819551A-0FD0-47C5-5DBB-19FB1BEB93EA}"/>
              </a:ext>
            </a:extLst>
          </p:cNvPr>
          <p:cNvSpPr/>
          <p:nvPr/>
        </p:nvSpPr>
        <p:spPr>
          <a:xfrm>
            <a:off x="3871914" y="4425115"/>
            <a:ext cx="7648574" cy="16567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9066979-42B2-A601-C58D-1BB4CF02DE8C}"/>
              </a:ext>
            </a:extLst>
          </p:cNvPr>
          <p:cNvSpPr/>
          <p:nvPr/>
        </p:nvSpPr>
        <p:spPr>
          <a:xfrm>
            <a:off x="3848101" y="2437295"/>
            <a:ext cx="7648574" cy="17528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70064775-9F58-D536-1CB3-231CB1AAFC89}"/>
              </a:ext>
            </a:extLst>
          </p:cNvPr>
          <p:cNvCxnSpPr>
            <a:cxnSpLocks/>
          </p:cNvCxnSpPr>
          <p:nvPr userDrawn="1"/>
        </p:nvCxnSpPr>
        <p:spPr>
          <a:xfrm>
            <a:off x="3706201" y="2779075"/>
            <a:ext cx="43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EC8F89D5-64C5-1F4F-15C4-C2358D91AB4B}"/>
              </a:ext>
            </a:extLst>
          </p:cNvPr>
          <p:cNvCxnSpPr>
            <a:cxnSpLocks/>
          </p:cNvCxnSpPr>
          <p:nvPr userDrawn="1"/>
        </p:nvCxnSpPr>
        <p:spPr>
          <a:xfrm>
            <a:off x="3720900" y="4783294"/>
            <a:ext cx="43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41D545E1-DBD6-9726-CC38-B1C6ABB9D0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5324" y="2436813"/>
            <a:ext cx="3152776" cy="1724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1" name="Bildplatzhalter 19">
            <a:extLst>
              <a:ext uri="{FF2B5EF4-FFF2-40B4-BE49-F238E27FC236}">
                <a16:creationId xmlns:a16="http://schemas.microsoft.com/office/drawing/2014/main" id="{910A2A80-2842-3262-4517-11ED166F3C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5324" y="4425115"/>
            <a:ext cx="3152776" cy="1724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29A298FE-DB54-5F70-559B-758457CBD6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2900" y="4551795"/>
            <a:ext cx="7181850" cy="436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 einfügen</a:t>
            </a:r>
          </a:p>
        </p:txBody>
      </p:sp>
      <p:sp>
        <p:nvSpPr>
          <p:cNvPr id="26" name="Textplatzhalter 24">
            <a:extLst>
              <a:ext uri="{FF2B5EF4-FFF2-40B4-BE49-F238E27FC236}">
                <a16:creationId xmlns:a16="http://schemas.microsoft.com/office/drawing/2014/main" id="{B9A87946-E95C-B361-8439-6B013FEA9B2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38201" y="4989752"/>
            <a:ext cx="7181850" cy="932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/>
            </a:lvl1pPr>
          </a:lstStyle>
          <a:p>
            <a:pPr lvl="0"/>
            <a:r>
              <a:rPr lang="de-DE"/>
              <a:t>Text einfügen</a:t>
            </a:r>
          </a:p>
        </p:txBody>
      </p:sp>
      <p:sp>
        <p:nvSpPr>
          <p:cNvPr id="27" name="Textplatzhalter 24">
            <a:extLst>
              <a:ext uri="{FF2B5EF4-FFF2-40B4-BE49-F238E27FC236}">
                <a16:creationId xmlns:a16="http://schemas.microsoft.com/office/drawing/2014/main" id="{5B3891CE-5F33-ADC7-5793-CC2068A4B3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52900" y="2986870"/>
            <a:ext cx="7181850" cy="10669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/>
            </a:lvl1pPr>
          </a:lstStyle>
          <a:p>
            <a:pPr lvl="0"/>
            <a:r>
              <a:rPr lang="de-DE"/>
              <a:t>Text einfügen</a:t>
            </a:r>
          </a:p>
        </p:txBody>
      </p:sp>
      <p:sp>
        <p:nvSpPr>
          <p:cNvPr id="28" name="Textplatzhalter 24">
            <a:extLst>
              <a:ext uri="{FF2B5EF4-FFF2-40B4-BE49-F238E27FC236}">
                <a16:creationId xmlns:a16="http://schemas.microsoft.com/office/drawing/2014/main" id="{8A9F594F-6C1D-F093-DC7E-D3A481A27C4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52900" y="2534474"/>
            <a:ext cx="7181850" cy="436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 einfügen</a:t>
            </a:r>
          </a:p>
        </p:txBody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34EBCDEC-5EA7-CCA7-C40B-790119932A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0624" y="1798542"/>
            <a:ext cx="10690801" cy="3930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Textfeld</a:t>
            </a:r>
          </a:p>
        </p:txBody>
      </p:sp>
      <p:sp>
        <p:nvSpPr>
          <p:cNvPr id="33" name="Foliennummernplatzhalter 4">
            <a:extLst>
              <a:ext uri="{FF2B5EF4-FFF2-40B4-BE49-F238E27FC236}">
                <a16:creationId xmlns:a16="http://schemas.microsoft.com/office/drawing/2014/main" id="{C0755DE2-7C86-361D-3C1A-D6125376A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24060F0-28FD-A523-D224-9200449C7C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4" name="Textplatzhalter 20">
            <a:extLst>
              <a:ext uri="{FF2B5EF4-FFF2-40B4-BE49-F238E27FC236}">
                <a16:creationId xmlns:a16="http://schemas.microsoft.com/office/drawing/2014/main" id="{5998EFEE-AC7F-D6D1-D0ED-611795B181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6B29113F-4A8A-3F06-128C-21B98F6BBD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A757C539-AC87-6399-6308-A2564758FBDA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493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blau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80B8758-FD68-4887-9646-FA83B8DC857B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628774"/>
            <a:ext cx="12192000" cy="48244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D7EC2AD-B910-9D38-DAD6-8230D05BBC96}"/>
              </a:ext>
            </a:extLst>
          </p:cNvPr>
          <p:cNvSpPr/>
          <p:nvPr/>
        </p:nvSpPr>
        <p:spPr>
          <a:xfrm>
            <a:off x="3848101" y="2437295"/>
            <a:ext cx="7648574" cy="3633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EFB6736E-280A-B902-A03E-6B73ABBA9B3A}"/>
              </a:ext>
            </a:extLst>
          </p:cNvPr>
          <p:cNvCxnSpPr>
            <a:cxnSpLocks/>
          </p:cNvCxnSpPr>
          <p:nvPr userDrawn="1"/>
        </p:nvCxnSpPr>
        <p:spPr>
          <a:xfrm>
            <a:off x="3706201" y="2779075"/>
            <a:ext cx="43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A01B76AC-0E6D-6A71-3C5A-7961C1F440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1200" y="2436813"/>
            <a:ext cx="3136900" cy="363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4" name="Textplatzhalter 29">
            <a:extLst>
              <a:ext uri="{FF2B5EF4-FFF2-40B4-BE49-F238E27FC236}">
                <a16:creationId xmlns:a16="http://schemas.microsoft.com/office/drawing/2014/main" id="{22A386C0-259C-B17A-6883-3B44913C091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0624" y="1798542"/>
            <a:ext cx="10690801" cy="3930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Textfeld</a:t>
            </a:r>
          </a:p>
        </p:txBody>
      </p:sp>
      <p:sp>
        <p:nvSpPr>
          <p:cNvPr id="15" name="Textplatzhalter 24">
            <a:extLst>
              <a:ext uri="{FF2B5EF4-FFF2-40B4-BE49-F238E27FC236}">
                <a16:creationId xmlns:a16="http://schemas.microsoft.com/office/drawing/2014/main" id="{35780F4A-423F-E1A8-755F-9333C90C522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52900" y="2534474"/>
            <a:ext cx="7181850" cy="436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 einfügen</a:t>
            </a:r>
          </a:p>
        </p:txBody>
      </p:sp>
      <p:sp>
        <p:nvSpPr>
          <p:cNvPr id="17" name="Textplatzhalter 24">
            <a:extLst>
              <a:ext uri="{FF2B5EF4-FFF2-40B4-BE49-F238E27FC236}">
                <a16:creationId xmlns:a16="http://schemas.microsoft.com/office/drawing/2014/main" id="{95ECF1F0-7A90-9EB1-9FBA-1304814AAD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52900" y="2986870"/>
            <a:ext cx="7181850" cy="29757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/>
            </a:lvl1pPr>
          </a:lstStyle>
          <a:p>
            <a:pPr lvl="0"/>
            <a:r>
              <a:rPr lang="de-DE"/>
              <a:t>Text einfügen</a:t>
            </a:r>
          </a:p>
        </p:txBody>
      </p:sp>
      <p:sp>
        <p:nvSpPr>
          <p:cNvPr id="20" name="Foliennummernplatzhalter 4">
            <a:extLst>
              <a:ext uri="{FF2B5EF4-FFF2-40B4-BE49-F238E27FC236}">
                <a16:creationId xmlns:a16="http://schemas.microsoft.com/office/drawing/2014/main" id="{D52AA5DE-D356-1E50-D05D-F5E71CCDC8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F32513-E0C3-F682-75B9-26B6598847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8" name="Textplatzhalter 20">
            <a:extLst>
              <a:ext uri="{FF2B5EF4-FFF2-40B4-BE49-F238E27FC236}">
                <a16:creationId xmlns:a16="http://schemas.microsoft.com/office/drawing/2014/main" id="{D10E824B-3528-F8CC-5FFB-3A87CC1F18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9F09B648-8F2D-2F25-0CE6-B1E6F0FEFF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F9B0EDDE-FC60-71DF-4610-6C7E8498E601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704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blau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80B8758-FD68-4887-9646-FA83B8DC857B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622242"/>
            <a:ext cx="12192000" cy="48244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819551A-0FD0-47C5-5DBB-19FB1BEB93EA}"/>
              </a:ext>
            </a:extLst>
          </p:cNvPr>
          <p:cNvSpPr/>
          <p:nvPr/>
        </p:nvSpPr>
        <p:spPr>
          <a:xfrm>
            <a:off x="710624" y="4425115"/>
            <a:ext cx="10809864" cy="16567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9066979-42B2-A601-C58D-1BB4CF02DE8C}"/>
              </a:ext>
            </a:extLst>
          </p:cNvPr>
          <p:cNvSpPr/>
          <p:nvPr/>
        </p:nvSpPr>
        <p:spPr>
          <a:xfrm>
            <a:off x="710624" y="2437295"/>
            <a:ext cx="10786051" cy="17528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70064775-9F58-D536-1CB3-231CB1AAFC89}"/>
              </a:ext>
            </a:extLst>
          </p:cNvPr>
          <p:cNvCxnSpPr>
            <a:cxnSpLocks/>
          </p:cNvCxnSpPr>
          <p:nvPr userDrawn="1"/>
        </p:nvCxnSpPr>
        <p:spPr>
          <a:xfrm>
            <a:off x="705826" y="2779075"/>
            <a:ext cx="43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EC8F89D5-64C5-1F4F-15C4-C2358D91AB4B}"/>
              </a:ext>
            </a:extLst>
          </p:cNvPr>
          <p:cNvCxnSpPr>
            <a:cxnSpLocks/>
          </p:cNvCxnSpPr>
          <p:nvPr userDrawn="1"/>
        </p:nvCxnSpPr>
        <p:spPr>
          <a:xfrm>
            <a:off x="701475" y="4783294"/>
            <a:ext cx="432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29A298FE-DB54-5F70-559B-758457CBD6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42624" y="4551795"/>
            <a:ext cx="10192126" cy="436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 einfügen</a:t>
            </a:r>
          </a:p>
        </p:txBody>
      </p:sp>
      <p:sp>
        <p:nvSpPr>
          <p:cNvPr id="26" name="Textplatzhalter 24">
            <a:extLst>
              <a:ext uri="{FF2B5EF4-FFF2-40B4-BE49-F238E27FC236}">
                <a16:creationId xmlns:a16="http://schemas.microsoft.com/office/drawing/2014/main" id="{B9A87946-E95C-B361-8439-6B013FEA9B2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33475" y="4989752"/>
            <a:ext cx="10186576" cy="932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/>
            </a:lvl1pPr>
          </a:lstStyle>
          <a:p>
            <a:pPr lvl="0"/>
            <a:r>
              <a:rPr lang="de-DE"/>
              <a:t>Text einfügen</a:t>
            </a:r>
          </a:p>
        </p:txBody>
      </p:sp>
      <p:sp>
        <p:nvSpPr>
          <p:cNvPr id="27" name="Textplatzhalter 24">
            <a:extLst>
              <a:ext uri="{FF2B5EF4-FFF2-40B4-BE49-F238E27FC236}">
                <a16:creationId xmlns:a16="http://schemas.microsoft.com/office/drawing/2014/main" id="{5B3891CE-5F33-ADC7-5793-CC2068A4B3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33475" y="2986870"/>
            <a:ext cx="10201275" cy="10669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/>
            </a:lvl1pPr>
          </a:lstStyle>
          <a:p>
            <a:pPr lvl="0"/>
            <a:r>
              <a:rPr lang="de-DE"/>
              <a:t>Text einfügen</a:t>
            </a:r>
          </a:p>
        </p:txBody>
      </p:sp>
      <p:sp>
        <p:nvSpPr>
          <p:cNvPr id="28" name="Textplatzhalter 24">
            <a:extLst>
              <a:ext uri="{FF2B5EF4-FFF2-40B4-BE49-F238E27FC236}">
                <a16:creationId xmlns:a16="http://schemas.microsoft.com/office/drawing/2014/main" id="{8A9F594F-6C1D-F093-DC7E-D3A481A27C4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3475" y="2534474"/>
            <a:ext cx="10201275" cy="436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 einfügen</a:t>
            </a:r>
          </a:p>
        </p:txBody>
      </p:sp>
      <p:sp>
        <p:nvSpPr>
          <p:cNvPr id="30" name="Textplatzhalter 29">
            <a:extLst>
              <a:ext uri="{FF2B5EF4-FFF2-40B4-BE49-F238E27FC236}">
                <a16:creationId xmlns:a16="http://schemas.microsoft.com/office/drawing/2014/main" id="{34EBCDEC-5EA7-CCA7-C40B-790119932A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0624" y="1798542"/>
            <a:ext cx="10690801" cy="3930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Textfeld</a:t>
            </a:r>
          </a:p>
        </p:txBody>
      </p:sp>
      <p:sp>
        <p:nvSpPr>
          <p:cNvPr id="9" name="Foliennummernplatzhalter 4">
            <a:extLst>
              <a:ext uri="{FF2B5EF4-FFF2-40B4-BE49-F238E27FC236}">
                <a16:creationId xmlns:a16="http://schemas.microsoft.com/office/drawing/2014/main" id="{EF7BFD03-0F1F-2CE8-677D-9CB46DD2D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6869481-6AF3-3DF0-080D-B3616F4F63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11" name="Textplatzhalter 20">
            <a:extLst>
              <a:ext uri="{FF2B5EF4-FFF2-40B4-BE49-F238E27FC236}">
                <a16:creationId xmlns:a16="http://schemas.microsoft.com/office/drawing/2014/main" id="{0055FB3E-B9EE-AFAE-56E5-3A5A149A9F2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12" name="Textplatzhalter 12">
            <a:extLst>
              <a:ext uri="{FF2B5EF4-FFF2-40B4-BE49-F238E27FC236}">
                <a16:creationId xmlns:a16="http://schemas.microsoft.com/office/drawing/2014/main" id="{6149AB47-3747-A518-C42F-23736D74A9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CB89AEDB-6DCD-6854-D177-3ED3594C994F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8926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lau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80B8758-FD68-4887-9646-FA83B8DC857B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1628774"/>
            <a:ext cx="12192000" cy="48244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BAAFFCA8-6C08-CF69-5982-ED5CBC4A6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C837C79-D892-F510-6553-9A9FF2BA00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7" name="Textplatzhalter 20">
            <a:extLst>
              <a:ext uri="{FF2B5EF4-FFF2-40B4-BE49-F238E27FC236}">
                <a16:creationId xmlns:a16="http://schemas.microsoft.com/office/drawing/2014/main" id="{EA50777E-7E83-EB6D-861F-8E414E22DF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F810941B-76D4-F332-6505-DAF896DFB1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29FF193B-BB66-E51F-A9F5-C2D4424C7474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399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C9E49E1A-7003-4CA7-B6B3-AF5B08189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93" r="-299" b="1081"/>
          <a:stretch/>
        </p:blipFill>
        <p:spPr>
          <a:xfrm>
            <a:off x="1197331" y="1987507"/>
            <a:ext cx="10801350" cy="4472992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81442B9A-23E1-4857-AD54-70B3C448BAFF}"/>
              </a:ext>
            </a:extLst>
          </p:cNvPr>
          <p:cNvSpPr>
            <a:spLocks noChangeAspect="1"/>
          </p:cNvSpPr>
          <p:nvPr userDrawn="1"/>
        </p:nvSpPr>
        <p:spPr>
          <a:xfrm>
            <a:off x="710624" y="1642974"/>
            <a:ext cx="10770752" cy="4472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5DB58E8-0799-4ADD-9842-FB22AF810EB1}"/>
              </a:ext>
            </a:extLst>
          </p:cNvPr>
          <p:cNvSpPr txBox="1"/>
          <p:nvPr userDrawn="1"/>
        </p:nvSpPr>
        <p:spPr>
          <a:xfrm>
            <a:off x="1142911" y="2030996"/>
            <a:ext cx="853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cap="all" baseline="0">
                <a:solidFill>
                  <a:schemeClr val="bg1"/>
                </a:solidFill>
              </a:rPr>
              <a:t>OTH Regensburg</a:t>
            </a:r>
          </a:p>
        </p:txBody>
      </p: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AE963170-CC3F-4B7B-A43C-FBA26EAE0A46}"/>
              </a:ext>
            </a:extLst>
          </p:cNvPr>
          <p:cNvCxnSpPr>
            <a:cxnSpLocks/>
          </p:cNvCxnSpPr>
          <p:nvPr userDrawn="1"/>
        </p:nvCxnSpPr>
        <p:spPr>
          <a:xfrm>
            <a:off x="1314876" y="3981283"/>
            <a:ext cx="0" cy="15989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C006D23E-43EA-49CC-B81F-F395BF7782C0}"/>
              </a:ext>
            </a:extLst>
          </p:cNvPr>
          <p:cNvSpPr txBox="1"/>
          <p:nvPr userDrawn="1"/>
        </p:nvSpPr>
        <p:spPr>
          <a:xfrm rot="16200000">
            <a:off x="-343425" y="4157606"/>
            <a:ext cx="3342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cap="all">
                <a:solidFill>
                  <a:schemeClr val="bg1"/>
                </a:solidFill>
              </a:rPr>
              <a:t>   Kontakt</a:t>
            </a:r>
          </a:p>
        </p:txBody>
      </p:sp>
      <p:sp>
        <p:nvSpPr>
          <p:cNvPr id="23" name="Textplatzhalter 12">
            <a:extLst>
              <a:ext uri="{FF2B5EF4-FFF2-40B4-BE49-F238E27FC236}">
                <a16:creationId xmlns:a16="http://schemas.microsoft.com/office/drawing/2014/main" id="{70EEBAD6-CF66-459F-BEB4-801DC8B629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33674" y="2838819"/>
            <a:ext cx="4479529" cy="215488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000" b="0" cap="none" baseline="0">
                <a:solidFill>
                  <a:schemeClr val="bg1"/>
                </a:solidFill>
              </a:defRPr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Optional:</a:t>
            </a:r>
            <a:br>
              <a:rPr lang="de-DE"/>
            </a:br>
            <a:r>
              <a:rPr lang="de-DE" err="1"/>
              <a:t>Ansprechpartner:in</a:t>
            </a:r>
            <a:r>
              <a:rPr lang="de-DE"/>
              <a:t> einfügen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A74D429-EDD3-4B03-8E14-3D9851A95F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466" y="4642725"/>
            <a:ext cx="324000" cy="350978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6C2387BD-6900-4367-983C-AB1978B6CF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391" y="3669011"/>
            <a:ext cx="432000" cy="467971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DFD78A3E-8653-4EAC-9E2C-3E00D7E8694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466" y="2803299"/>
            <a:ext cx="324000" cy="350978"/>
          </a:xfrm>
          <a:prstGeom prst="rect">
            <a:avLst/>
          </a:prstGeom>
        </p:spPr>
      </p:pic>
      <p:sp>
        <p:nvSpPr>
          <p:cNvPr id="16" name="Foliennummernplatzhalter 4">
            <a:extLst>
              <a:ext uri="{FF2B5EF4-FFF2-40B4-BE49-F238E27FC236}">
                <a16:creationId xmlns:a16="http://schemas.microsoft.com/office/drawing/2014/main" id="{2E63D08A-E1A5-45B9-430F-A50934C23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8AA45F2-28D0-B433-F4D9-4E17E6A3EA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6" name="Textplatzhalter 20">
            <a:extLst>
              <a:ext uri="{FF2B5EF4-FFF2-40B4-BE49-F238E27FC236}">
                <a16:creationId xmlns:a16="http://schemas.microsoft.com/office/drawing/2014/main" id="{134D9865-83DE-46A7-374E-7C9375E6D49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758632"/>
            <a:ext cx="10003758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7" name="Textplatzhalter 12">
            <a:extLst>
              <a:ext uri="{FF2B5EF4-FFF2-40B4-BE49-F238E27FC236}">
                <a16:creationId xmlns:a16="http://schemas.microsoft.com/office/drawing/2014/main" id="{A8262C2D-74B5-A454-40EA-E391A6D45C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0624" y="169617"/>
            <a:ext cx="10003758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Kontakt</a:t>
            </a:r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359D7578-FE4C-24B5-4CA4-08C2FBEE69A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86277" y="2777515"/>
            <a:ext cx="3566190" cy="43087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000" b="0" cap="none" baseline="0">
                <a:solidFill>
                  <a:schemeClr val="bg1"/>
                </a:solidFill>
              </a:defRPr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Telefonnummer einfügen</a:t>
            </a:r>
            <a:br>
              <a:rPr lang="de-DE"/>
            </a:br>
            <a:endParaRPr lang="de-DE"/>
          </a:p>
        </p:txBody>
      </p:sp>
      <p:sp>
        <p:nvSpPr>
          <p:cNvPr id="24" name="Textplatzhalter 12">
            <a:extLst>
              <a:ext uri="{FF2B5EF4-FFF2-40B4-BE49-F238E27FC236}">
                <a16:creationId xmlns:a16="http://schemas.microsoft.com/office/drawing/2014/main" id="{EF202E39-1D1A-B325-18A1-66B79F3EFC6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99022" y="4565975"/>
            <a:ext cx="3566190" cy="85545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000" b="0" cap="none" baseline="0">
                <a:solidFill>
                  <a:schemeClr val="bg1"/>
                </a:solidFill>
              </a:defRPr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2000" b="0" cap="none" baseline="0">
                <a:solidFill>
                  <a:schemeClr val="bg1"/>
                </a:solidFill>
              </a:rPr>
              <a:t>xxx@oth-regensburg.de</a:t>
            </a:r>
          </a:p>
          <a:p>
            <a:pPr lvl="0"/>
            <a:br>
              <a:rPr lang="de-DE"/>
            </a:br>
            <a:endParaRPr lang="de-DE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4C5A3DA5-58C7-C8EA-4E3B-B8DC6019691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299022" y="3507636"/>
            <a:ext cx="3566190" cy="91925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000" b="0" cap="none" baseline="0">
                <a:solidFill>
                  <a:schemeClr val="bg1"/>
                </a:solidFill>
              </a:defRPr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2000" b="0" cap="none" baseline="0">
                <a:solidFill>
                  <a:schemeClr val="bg1"/>
                </a:solidFill>
              </a:rPr>
              <a:t>Adresse einfügen</a:t>
            </a:r>
          </a:p>
          <a:p>
            <a:pPr lvl="0"/>
            <a:br>
              <a:rPr lang="de-DE"/>
            </a:br>
            <a:endParaRPr lang="de-DE"/>
          </a:p>
        </p:txBody>
      </p:sp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031D1246-F8AC-9C03-53FD-CED76677607E}"/>
              </a:ext>
            </a:extLst>
          </p:cNvPr>
          <p:cNvCxnSpPr>
            <a:cxnSpLocks/>
          </p:cNvCxnSpPr>
          <p:nvPr userDrawn="1"/>
        </p:nvCxnSpPr>
        <p:spPr>
          <a:xfrm>
            <a:off x="710624" y="694508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029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179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355AE84F-449E-43BA-9F66-C2F89B7B47A6}"/>
              </a:ext>
            </a:extLst>
          </p:cNvPr>
          <p:cNvCxnSpPr>
            <a:cxnSpLocks/>
          </p:cNvCxnSpPr>
          <p:nvPr userDrawn="1"/>
        </p:nvCxnSpPr>
        <p:spPr>
          <a:xfrm>
            <a:off x="713582" y="746389"/>
            <a:ext cx="0" cy="468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oliennummernplatzhalter 4">
            <a:extLst>
              <a:ext uri="{FF2B5EF4-FFF2-40B4-BE49-F238E27FC236}">
                <a16:creationId xmlns:a16="http://schemas.microsoft.com/office/drawing/2014/main" id="{0EDD0381-30D2-5D27-E65E-5F0B589AA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2A2AA24-B1FD-5BE3-D341-4D4CF866BD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668" y="166892"/>
            <a:ext cx="1004013" cy="778061"/>
          </a:xfrm>
          <a:prstGeom prst="rect">
            <a:avLst/>
          </a:prstGeom>
        </p:spPr>
      </p:pic>
      <p:sp>
        <p:nvSpPr>
          <p:cNvPr id="4" name="Textplatzhalter 12">
            <a:extLst>
              <a:ext uri="{FF2B5EF4-FFF2-40B4-BE49-F238E27FC236}">
                <a16:creationId xmlns:a16="http://schemas.microsoft.com/office/drawing/2014/main" id="{0F078715-624E-0A03-8E37-2994243101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99474"/>
            <a:ext cx="10119053" cy="46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000" b="1" cap="none" baseline="0"/>
            </a:lvl1pPr>
            <a:lvl2pPr>
              <a:defRPr sz="2900" b="1" cap="all" baseline="0"/>
            </a:lvl2pPr>
            <a:lvl3pPr>
              <a:defRPr sz="2900" b="1" cap="all" baseline="0"/>
            </a:lvl3pPr>
            <a:lvl4pPr>
              <a:defRPr sz="2900" b="1" cap="all" baseline="0"/>
            </a:lvl4pPr>
            <a:lvl5pPr>
              <a:defRPr sz="2900" b="1" cap="all" baseline="0"/>
            </a:lvl5pPr>
          </a:lstStyle>
          <a:p>
            <a:pPr lvl="0"/>
            <a:r>
              <a:rPr lang="de-DE"/>
              <a:t>Titel bearbeiten</a:t>
            </a:r>
          </a:p>
        </p:txBody>
      </p:sp>
      <p:sp>
        <p:nvSpPr>
          <p:cNvPr id="5" name="Textplatzhalter 20">
            <a:extLst>
              <a:ext uri="{FF2B5EF4-FFF2-40B4-BE49-F238E27FC236}">
                <a16:creationId xmlns:a16="http://schemas.microsoft.com/office/drawing/2014/main" id="{AB7A1905-84D7-80B9-4A1C-3F69AB25951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0624" y="813558"/>
            <a:ext cx="10119052" cy="338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de-DE"/>
              <a:t>ggf. Unterüberschrift</a:t>
            </a:r>
          </a:p>
        </p:txBody>
      </p:sp>
      <p:sp>
        <p:nvSpPr>
          <p:cNvPr id="6" name="Textplatzhalter 16">
            <a:extLst>
              <a:ext uri="{FF2B5EF4-FFF2-40B4-BE49-F238E27FC236}">
                <a16:creationId xmlns:a16="http://schemas.microsoft.com/office/drawing/2014/main" id="{4E7BA6B4-B985-210B-DAD1-D73A882E8B02}"/>
              </a:ext>
            </a:extLst>
          </p:cNvPr>
          <p:cNvSpPr>
            <a:spLocks noGrp="1" noChangeAspect="1"/>
          </p:cNvSpPr>
          <p:nvPr>
            <p:ph type="body" sz="quarter" idx="16"/>
          </p:nvPr>
        </p:nvSpPr>
        <p:spPr>
          <a:xfrm>
            <a:off x="695325" y="1635624"/>
            <a:ext cx="11303356" cy="4163514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Aufzählung</a:t>
            </a:r>
          </a:p>
          <a:p>
            <a:pPr lvl="2"/>
            <a:r>
              <a:rPr lang="de-DE"/>
              <a:t>Aufzählung</a:t>
            </a:r>
          </a:p>
        </p:txBody>
      </p:sp>
    </p:spTree>
    <p:extLst>
      <p:ext uri="{BB962C8B-B14F-4D97-AF65-F5344CB8AC3E}">
        <p14:creationId xmlns:p14="http://schemas.microsoft.com/office/powerpoint/2010/main" val="3539670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406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54FF401-9A06-2828-12CD-C4A5AC310E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4025" y="6479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98502-BA22-4927-B2ED-0A18FFA86FFE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0B24C314-2307-DF2A-CD78-15559D1ED1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0624" y="6517722"/>
            <a:ext cx="79082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Organisationseinheit | Autor | Name der Veranstaltung/Vorlesung</a:t>
            </a:r>
          </a:p>
        </p:txBody>
      </p:sp>
    </p:spTree>
    <p:extLst>
      <p:ext uri="{BB962C8B-B14F-4D97-AF65-F5344CB8AC3E}">
        <p14:creationId xmlns:p14="http://schemas.microsoft.com/office/powerpoint/2010/main" val="205520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1" r:id="rId2"/>
    <p:sldLayoutId id="2147483669" r:id="rId3"/>
    <p:sldLayoutId id="2147483660" r:id="rId4"/>
    <p:sldLayoutId id="2147483663" r:id="rId5"/>
    <p:sldLayoutId id="2147483676" r:id="rId6"/>
    <p:sldLayoutId id="2147483675" r:id="rId7"/>
    <p:sldLayoutId id="2147483673" r:id="rId8"/>
    <p:sldLayoutId id="2147483671" r:id="rId9"/>
    <p:sldLayoutId id="2147483678" r:id="rId10"/>
    <p:sldLayoutId id="2147483704" r:id="rId11"/>
    <p:sldLayoutId id="2147483679" r:id="rId12"/>
    <p:sldLayoutId id="2147483705" r:id="rId13"/>
    <p:sldLayoutId id="2147483710" r:id="rId14"/>
    <p:sldLayoutId id="2147483711" r:id="rId15"/>
    <p:sldLayoutId id="2147483680" r:id="rId16"/>
    <p:sldLayoutId id="2147483683" r:id="rId17"/>
    <p:sldLayoutId id="2147483706" r:id="rId18"/>
    <p:sldLayoutId id="2147483707" r:id="rId19"/>
    <p:sldLayoutId id="2147483708" r:id="rId20"/>
    <p:sldLayoutId id="2147483662" r:id="rId21"/>
    <p:sldLayoutId id="2147483665" r:id="rId22"/>
    <p:sldLayoutId id="2147483709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7242" userDrawn="1">
          <p15:clr>
            <a:srgbClr val="F26B43"/>
          </p15:clr>
        </p15:guide>
        <p15:guide id="3" orient="horz" pos="2160" userDrawn="1">
          <p15:clr>
            <a:srgbClr val="F26B43"/>
          </p15:clr>
        </p15:guide>
        <p15:guide id="4" pos="438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th-regensburg.de/die-oth/organisation/rechtliche-grundlagen/satzungen-und-ordnungen" TargetMode="External"/><Relationship Id="rId2" Type="http://schemas.openxmlformats.org/officeDocument/2006/relationships/hyperlink" Target="https://www.oth-regensburg.de/die-oth/einrichtungen/zentrum-fuer-interdisziplinaere-lehre/studieren/kursangebot" TargetMode="External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www.oth-regensburg.de/die-oth/einrichtungen/zentrum-fuer-interdisziplinaere-lehre/studieren/faq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othr.webuntis.com/WebUntis/?school=othr#/basic/login" TargetMode="Externa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th-regensburg.de/die-oth/einrichtungen/zentrum-fuer-interdisziplinaere-lehre/uebersicht" TargetMode="External"/><Relationship Id="rId2" Type="http://schemas.openxmlformats.org/officeDocument/2006/relationships/hyperlink" Target="mailto:zil@oth-regensburg.de" TargetMode="Externa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1A193AF-4F6B-928F-9BA2-BC377E276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7298502-BA22-4927-B2ED-0A18FFA86FFE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29CFB52-59CE-7FA8-07D1-E6385794A8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de-DE"/>
              <a:t>Zentrum für interdisziplinäre Lehre (</a:t>
            </a:r>
            <a:r>
              <a:rPr lang="de-DE" err="1"/>
              <a:t>ZiL</a:t>
            </a:r>
            <a:r>
              <a:rPr lang="de-DE"/>
              <a:t>)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E588626-D5E6-B017-0609-787F37BE542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lIns="91440" tIns="45720" rIns="91440" bIns="45720" anchor="t"/>
          <a:lstStyle/>
          <a:p>
            <a:r>
              <a:rPr lang="de-DE"/>
              <a:t>Was ist das </a:t>
            </a:r>
            <a:r>
              <a:rPr lang="de-DE" err="1"/>
              <a:t>ZiL</a:t>
            </a:r>
            <a:r>
              <a:rPr lang="de-DE"/>
              <a:t>?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10CCD0B-DA39-2096-499A-16156D6303D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5325" y="1480345"/>
            <a:ext cx="11303356" cy="5209123"/>
          </a:xfrm>
        </p:spPr>
        <p:txBody>
          <a:bodyPr lIns="91440" tIns="45720" rIns="91440" bIns="45720" anchor="t"/>
          <a:lstStyle/>
          <a:p>
            <a:pPr marL="0" indent="0" algn="just">
              <a:buNone/>
            </a:pPr>
            <a:r>
              <a:rPr lang="de-DE"/>
              <a:t>👉 Die OTH Regensburg bietet Ihnen </a:t>
            </a:r>
            <a:r>
              <a:rPr lang="de-DE" b="1"/>
              <a:t>viele Möglichkeiten</a:t>
            </a:r>
            <a:r>
              <a:rPr lang="de-DE"/>
              <a:t>, sich neben Ihrem Fachstudium  </a:t>
            </a:r>
            <a:r>
              <a:rPr lang="de-DE" b="1"/>
              <a:t>weiterzuentwickeln </a:t>
            </a:r>
            <a:r>
              <a:rPr lang="de-DE"/>
              <a:t>und</a:t>
            </a:r>
            <a:r>
              <a:rPr lang="de-DE" b="1"/>
              <a:t> wichtige Zukunftskompetenzen, </a:t>
            </a:r>
            <a:r>
              <a:rPr lang="de-DE"/>
              <a:t>so genannte</a:t>
            </a:r>
            <a:r>
              <a:rPr lang="de-DE" b="1"/>
              <a:t> Future Skills,  </a:t>
            </a:r>
            <a:r>
              <a:rPr lang="de-DE"/>
              <a:t>zu erwerben</a:t>
            </a:r>
          </a:p>
          <a:p>
            <a:pPr marL="0" indent="0" algn="just">
              <a:buNone/>
            </a:pPr>
            <a:r>
              <a:rPr lang="de-DE"/>
              <a:t>👉 Dafür gibt es einen </a:t>
            </a:r>
            <a:r>
              <a:rPr lang="de-DE" b="1"/>
              <a:t>großen Angebotskatalog</a:t>
            </a:r>
            <a:r>
              <a:rPr lang="de-DE"/>
              <a:t>, aus dem Sie, </a:t>
            </a:r>
            <a:r>
              <a:rPr lang="de-DE" b="1"/>
              <a:t>je nach Ihren Interessen</a:t>
            </a:r>
            <a:r>
              <a:rPr lang="de-DE"/>
              <a:t>, Module aus den folgenden </a:t>
            </a:r>
            <a:r>
              <a:rPr lang="de-DE" b="1"/>
              <a:t>Themengebieten</a:t>
            </a:r>
            <a:r>
              <a:rPr lang="de-DE"/>
              <a:t> wählen können:</a:t>
            </a:r>
          </a:p>
          <a:p>
            <a:pPr marL="0" indent="0" algn="just">
              <a:buNone/>
            </a:pPr>
            <a:endParaRPr lang="de-DE"/>
          </a:p>
          <a:p>
            <a:pPr lvl="1"/>
            <a:r>
              <a:rPr lang="de-DE" b="1"/>
              <a:t>Persönlichkeitsbildung</a:t>
            </a:r>
          </a:p>
          <a:p>
            <a:pPr lvl="1"/>
            <a:r>
              <a:rPr lang="de-DE" b="1"/>
              <a:t>Gesellschaftliche Verantwortung </a:t>
            </a:r>
          </a:p>
          <a:p>
            <a:pPr lvl="1"/>
            <a:r>
              <a:rPr lang="de-DE" b="1"/>
              <a:t>Sprachkompetenz</a:t>
            </a:r>
          </a:p>
          <a:p>
            <a:pPr lvl="1"/>
            <a:r>
              <a:rPr lang="de-DE" b="1"/>
              <a:t>Digitalität und Transformation</a:t>
            </a:r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r>
              <a:rPr lang="de-DE"/>
              <a:t>👉 Außerdem gibt es einige </a:t>
            </a:r>
            <a:r>
              <a:rPr lang="de-DE" b="1"/>
              <a:t>Zusatzstudien und –</a:t>
            </a:r>
            <a:r>
              <a:rPr lang="de-DE" b="1" err="1"/>
              <a:t>zertifikate</a:t>
            </a:r>
            <a:r>
              <a:rPr lang="de-DE"/>
              <a:t>, mit denen Sie weitere wichtige Kompetenzen erwerben und so Ihren Lebenslauf aufwerten können</a:t>
            </a:r>
          </a:p>
          <a:p>
            <a:pPr marL="0" indent="0">
              <a:buNone/>
            </a:pPr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2F4F58E-409B-0266-B742-F2EBC7E85346}"/>
              </a:ext>
            </a:extLst>
          </p:cNvPr>
          <p:cNvSpPr txBox="1"/>
          <p:nvPr/>
        </p:nvSpPr>
        <p:spPr>
          <a:xfrm>
            <a:off x="710624" y="5511473"/>
            <a:ext cx="103002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de-DE" sz="2000" b="1"/>
          </a:p>
          <a:p>
            <a:pPr marL="0" indent="0" algn="just">
              <a:buNone/>
            </a:pPr>
            <a:r>
              <a:rPr lang="de-DE" sz="2000" b="1"/>
              <a:t>All diese Angebote werden vom Zentrum für interdisziplinäre Lehre (ZiL) organisiert und für Sie bereitgestellt!</a:t>
            </a:r>
          </a:p>
        </p:txBody>
      </p:sp>
    </p:spTree>
    <p:extLst>
      <p:ext uri="{BB962C8B-B14F-4D97-AF65-F5344CB8AC3E}">
        <p14:creationId xmlns:p14="http://schemas.microsoft.com/office/powerpoint/2010/main" val="4144892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8BAB1-9729-8C80-12CF-515F6D193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1EF5E9D-0CB2-5C62-B38F-EB3442780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7298502-BA22-4927-B2ED-0A18FFA86FFE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4396D26-588B-89EE-3380-71861E6C34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de-DE"/>
              <a:t>Zentrum für interdisziplinäre Lehre (</a:t>
            </a:r>
            <a:r>
              <a:rPr lang="de-DE" err="1"/>
              <a:t>ZiL</a:t>
            </a:r>
            <a:r>
              <a:rPr lang="de-DE"/>
              <a:t>)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DC321D3-01B5-3603-A3C2-25E85542362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lIns="91440" tIns="45720" rIns="91440" bIns="45720" anchor="t"/>
          <a:lstStyle/>
          <a:p>
            <a:r>
              <a:rPr lang="de-DE"/>
              <a:t>Welche Kurse gibt es im Wintersemester 2026/27 und wie viele muss ich belegen?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1089FC0-37D1-B2E0-2C68-76C64CF25F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5325" y="1635624"/>
            <a:ext cx="11303356" cy="4408818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de-DE"/>
              <a:t>Für das Wintersemester 2026/27 haben wir ein </a:t>
            </a:r>
            <a:r>
              <a:rPr lang="de-DE" b="1"/>
              <a:t>vielfältiges Kursprogramm </a:t>
            </a:r>
            <a:r>
              <a:rPr lang="de-DE"/>
              <a:t>zusammen-gestellt, das den unterschiedlichsten Interessen und Bedürfnissen gerecht wird:</a:t>
            </a:r>
          </a:p>
          <a:p>
            <a:pPr marL="0" indent="0">
              <a:buNone/>
            </a:pPr>
            <a:r>
              <a:rPr lang="de-DE"/>
              <a:t>👉 </a:t>
            </a:r>
            <a:r>
              <a:rPr lang="de-DE" b="1" err="1">
                <a:hlinkClick r:id="rId2"/>
              </a:rPr>
              <a:t>ZiL</a:t>
            </a:r>
            <a:r>
              <a:rPr lang="de-DE">
                <a:hlinkClick r:id="rId2"/>
              </a:rPr>
              <a:t>-</a:t>
            </a:r>
            <a:r>
              <a:rPr lang="de-DE" b="1">
                <a:hlinkClick r:id="rId2"/>
              </a:rPr>
              <a:t>Kursangebot </a:t>
            </a:r>
            <a:r>
              <a:rPr lang="de-DE" b="1" err="1">
                <a:hlinkClick r:id="rId2"/>
              </a:rPr>
              <a:t>WiSe</a:t>
            </a:r>
            <a:r>
              <a:rPr lang="de-DE" b="1">
                <a:hlinkClick r:id="rId2"/>
              </a:rPr>
              <a:t> 2026/27</a:t>
            </a:r>
            <a:endParaRPr lang="de-DE" b="1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de-DE"/>
              <a:t>In der </a:t>
            </a:r>
            <a:r>
              <a:rPr lang="de-DE" b="1">
                <a:hlinkClick r:id="rId3"/>
              </a:rPr>
              <a:t>Studien- und Prüfungsordnung </a:t>
            </a:r>
            <a:r>
              <a:rPr lang="de-DE" b="1"/>
              <a:t>(SPO) </a:t>
            </a:r>
            <a:r>
              <a:rPr lang="de-DE"/>
              <a:t>Ihres Studiengangs ist festgelegt, </a:t>
            </a:r>
            <a:r>
              <a:rPr lang="de-DE" b="1"/>
              <a:t>wie viele </a:t>
            </a:r>
            <a:r>
              <a:rPr lang="de-DE" b="1" err="1"/>
              <a:t>ZiL</a:t>
            </a:r>
            <a:r>
              <a:rPr lang="de-DE" b="1"/>
              <a:t>-Module </a:t>
            </a:r>
            <a:r>
              <a:rPr lang="de-DE"/>
              <a:t>Sie in welchem Studienabschnitt belegen müssen und welche Sie belegen dürfen. Dies ist in den Studiengängen unterschiedlich geregelt.</a:t>
            </a:r>
          </a:p>
          <a:p>
            <a:pPr marL="0" indent="0">
              <a:buNone/>
            </a:pPr>
            <a:r>
              <a:rPr lang="de-DE"/>
              <a:t>Bitte informieren Sie sich in der </a:t>
            </a:r>
            <a:r>
              <a:rPr lang="de-DE" b="1"/>
              <a:t>SPO</a:t>
            </a:r>
            <a:r>
              <a:rPr lang="de-DE"/>
              <a:t> und im </a:t>
            </a:r>
            <a:r>
              <a:rPr lang="de-DE" b="1"/>
              <a:t>Studienverlaufsplan/Modulplan </a:t>
            </a:r>
            <a:r>
              <a:rPr lang="de-DE"/>
              <a:t>Ihres Studiengangs über die Anzahl der verpflichtend zu belegenden </a:t>
            </a:r>
            <a:r>
              <a:rPr lang="de-DE" err="1"/>
              <a:t>ZiL</a:t>
            </a:r>
            <a:r>
              <a:rPr lang="de-DE"/>
              <a:t>-Module und in welchem Semester Sie diese belegen sollten.</a:t>
            </a:r>
          </a:p>
          <a:p>
            <a:pPr marL="0" indent="0">
              <a:buNone/>
            </a:pPr>
            <a:r>
              <a:rPr lang="de-DE"/>
              <a:t>👉 Bei weiteren studiengangspezifischen Fragen wenden Sie sich bitte an Ihre Fakultät.</a:t>
            </a:r>
          </a:p>
          <a:p>
            <a:pPr marL="0" indent="0">
              <a:buNone/>
            </a:pPr>
            <a:r>
              <a:rPr lang="de-DE"/>
              <a:t>👉 Allgemeine Informationen und häufig gestellte Fragen (FAQs) finden Sie auf unsere Homepage: </a:t>
            </a:r>
            <a:r>
              <a:rPr lang="de-DE">
                <a:hlinkClick r:id="rId4"/>
              </a:rPr>
              <a:t>https://www.oth-regensburg.de/die-oth/einrichtungen/zentrum-fuer-interdisziplinaere-lehre/studieren/faqs</a:t>
            </a:r>
            <a:r>
              <a:rPr lang="de-DE"/>
              <a:t> </a:t>
            </a:r>
          </a:p>
          <a:p>
            <a:pPr marL="0" indent="0">
              <a:buNone/>
            </a:pPr>
            <a:endParaRPr lang="de-DE" b="1"/>
          </a:p>
          <a:p>
            <a:pPr marL="0" indent="0">
              <a:buNone/>
            </a:pPr>
            <a:endParaRPr lang="de-DE" b="1"/>
          </a:p>
          <a:p>
            <a:pPr marL="0" indent="0">
              <a:buNone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396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EE3DD-86B2-0FD9-35B8-C2396105D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FF202F8-FD21-0D15-71FB-8BAC8519B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7298502-BA22-4927-B2ED-0A18FFA86FFE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865DD2C-F299-9B69-73BB-62063452B6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de-DE"/>
              <a:t>Zentrum für interdisziplinäre Lehre (</a:t>
            </a:r>
            <a:r>
              <a:rPr lang="de-DE" err="1"/>
              <a:t>ZiL</a:t>
            </a:r>
            <a:r>
              <a:rPr lang="de-DE"/>
              <a:t>)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91332AF-15D3-F07A-9EEA-E3FC5F7E04E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lIns="91440" tIns="45720" rIns="91440" bIns="45720" anchor="t"/>
          <a:lstStyle/>
          <a:p>
            <a:r>
              <a:rPr lang="de-DE"/>
              <a:t>Wie läuft die Kursanmeldung?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5E05824-CE06-BF03-C3E0-915BC923536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5325" y="1297780"/>
            <a:ext cx="11303356" cy="5209123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de-DE" b="1"/>
              <a:t>Sie können sich über </a:t>
            </a:r>
            <a:r>
              <a:rPr lang="de-DE" b="1" err="1">
                <a:hlinkClick r:id="rId2"/>
              </a:rPr>
              <a:t>WebUntis</a:t>
            </a:r>
            <a:r>
              <a:rPr lang="de-DE" b="1"/>
              <a:t> zu allen ZiL-Kursen anmelden.</a:t>
            </a:r>
          </a:p>
          <a:p>
            <a:pPr marL="0" indent="0">
              <a:spcBef>
                <a:spcPts val="600"/>
              </a:spcBef>
              <a:buNone/>
            </a:pPr>
            <a:endParaRPr lang="de-DE"/>
          </a:p>
          <a:p>
            <a:pPr marL="0" indent="0">
              <a:buNone/>
            </a:pPr>
            <a:r>
              <a:rPr lang="de-DE"/>
              <a:t>Anmeldezeiträume </a:t>
            </a:r>
            <a:r>
              <a:rPr lang="de-DE" b="1"/>
              <a:t>Semesterkurse</a:t>
            </a:r>
            <a:r>
              <a:rPr lang="de-DE"/>
              <a:t>:</a:t>
            </a:r>
          </a:p>
          <a:p>
            <a:pPr marL="0" indent="0">
              <a:buNone/>
            </a:pPr>
            <a:r>
              <a:rPr lang="de-DE"/>
              <a:t>👉 </a:t>
            </a:r>
            <a:r>
              <a:rPr lang="de-DE" sz="1800" b="1"/>
              <a:t>Wintersemester:</a:t>
            </a:r>
            <a:r>
              <a:rPr lang="de-DE" sz="1800"/>
              <a:t> in der Regel von </a:t>
            </a:r>
            <a:r>
              <a:rPr lang="de-DE" sz="1800" b="1"/>
              <a:t>Mitte bis Ende September</a:t>
            </a:r>
          </a:p>
          <a:p>
            <a:pPr marL="0" indent="0">
              <a:buNone/>
            </a:pPr>
            <a:r>
              <a:rPr lang="de-DE" sz="1800"/>
              <a:t>👉 </a:t>
            </a:r>
            <a:r>
              <a:rPr lang="de-DE" sz="1800" b="1"/>
              <a:t>Sommersemester: </a:t>
            </a:r>
            <a:r>
              <a:rPr lang="de-DE" sz="1800"/>
              <a:t>in der Regel von </a:t>
            </a:r>
            <a:r>
              <a:rPr lang="de-DE" sz="1800" b="1"/>
              <a:t>Ende Februar bis Mitte März</a:t>
            </a:r>
          </a:p>
          <a:p>
            <a:pPr marL="0" indent="0">
              <a:spcBef>
                <a:spcPts val="600"/>
              </a:spcBef>
              <a:buNone/>
            </a:pPr>
            <a:endParaRPr lang="de-DE"/>
          </a:p>
          <a:p>
            <a:pPr marL="0" indent="0">
              <a:buNone/>
            </a:pPr>
            <a:r>
              <a:rPr lang="de-DE"/>
              <a:t>Anmeldezeiträume </a:t>
            </a:r>
            <a:r>
              <a:rPr lang="de-DE" b="1"/>
              <a:t>Ferienkurse</a:t>
            </a:r>
            <a:r>
              <a:rPr lang="de-DE"/>
              <a:t> (Blockkurse in den Semesterferien):</a:t>
            </a:r>
          </a:p>
          <a:p>
            <a:pPr marL="0" indent="0">
              <a:buNone/>
            </a:pPr>
            <a:r>
              <a:rPr lang="de-DE"/>
              <a:t>👉 </a:t>
            </a:r>
            <a:r>
              <a:rPr lang="de-DE" sz="1800" b="1"/>
              <a:t>Wintersemester: </a:t>
            </a:r>
            <a:r>
              <a:rPr lang="de-DE" sz="1800"/>
              <a:t>in der Regel der </a:t>
            </a:r>
            <a:r>
              <a:rPr lang="de-DE" sz="1800" b="1"/>
              <a:t>gesamte Monat Januar</a:t>
            </a:r>
          </a:p>
          <a:p>
            <a:pPr marL="0" indent="0">
              <a:buNone/>
            </a:pPr>
            <a:r>
              <a:rPr lang="de-DE" sz="1800"/>
              <a:t>👉 </a:t>
            </a:r>
            <a:r>
              <a:rPr lang="de-DE" sz="1800" b="1"/>
              <a:t>Sommersemester: </a:t>
            </a:r>
            <a:r>
              <a:rPr lang="de-DE" sz="1800"/>
              <a:t>in der Regel der </a:t>
            </a:r>
            <a:r>
              <a:rPr lang="de-DE" sz="1800" b="1"/>
              <a:t>gesamte Monat Juli</a:t>
            </a:r>
          </a:p>
          <a:p>
            <a:pPr marL="0" indent="0">
              <a:spcBef>
                <a:spcPts val="600"/>
              </a:spcBef>
              <a:buNone/>
            </a:pPr>
            <a:endParaRPr lang="de-DE" b="1"/>
          </a:p>
          <a:p>
            <a:pPr marL="0" indent="0">
              <a:buNone/>
            </a:pPr>
            <a:r>
              <a:rPr lang="de-DE" b="1"/>
              <a:t>Die genauen Daten entnehmen Sie bitte dem jeweiligen Semesterkalender. Sie erhalten aber auch jedes Semester eine E-Mail, bevor die Kursanmeldung startet.</a:t>
            </a:r>
          </a:p>
          <a:p>
            <a:pPr marL="0" indent="0">
              <a:spcBef>
                <a:spcPts val="600"/>
              </a:spcBef>
              <a:buNone/>
            </a:pPr>
            <a:endParaRPr lang="de-DE" sz="1800" b="1"/>
          </a:p>
          <a:p>
            <a:pPr marL="0" indent="0">
              <a:buNone/>
            </a:pPr>
            <a:r>
              <a:rPr lang="de-DE" sz="1800" b="1"/>
              <a:t>WICHTIG: Sie können sich ggf. auch </a:t>
            </a:r>
            <a:r>
              <a:rPr lang="de-DE" sz="1800" b="1" err="1"/>
              <a:t>vhb</a:t>
            </a:r>
            <a:r>
              <a:rPr lang="de-DE" sz="1800" b="1"/>
              <a:t>-Kurse als ZiL-Modul anrechnen lassen. Darüber entscheidet die für Sie zuständige Prüfungskommission Ihres Studiengangs.</a:t>
            </a:r>
          </a:p>
          <a:p>
            <a:pPr marL="0" indent="0">
              <a:buNone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8059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FC01F1-4C88-3ACD-F0C5-80459C788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E92FAFD-DD5B-454B-550A-4148FFB77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7298502-BA22-4927-B2ED-0A18FFA86FFE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AB3299-C2BC-B23B-4A52-B88DDE52AC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de-DE"/>
              <a:t>Zentrum für interdisziplinäre Lehre (</a:t>
            </a:r>
            <a:r>
              <a:rPr lang="de-DE" err="1"/>
              <a:t>ZiL</a:t>
            </a:r>
            <a:r>
              <a:rPr lang="de-DE"/>
              <a:t>)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9D7A6BC-F538-5BBF-FA48-C1163AB1E71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lIns="91440" tIns="45720" rIns="91440" bIns="45720" anchor="t"/>
          <a:lstStyle/>
          <a:p>
            <a:r>
              <a:rPr lang="de-DE"/>
              <a:t>Warum interdisziplinär?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CD31A37-2E40-2E61-F469-ECB750631A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5325" y="1635623"/>
            <a:ext cx="11303356" cy="5209123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de-DE" b="1"/>
              <a:t>Studierende aus verschiedenen Studiengängen lernen gemeinsam</a:t>
            </a:r>
          </a:p>
          <a:p>
            <a:pPr marL="0" indent="0">
              <a:buNone/>
            </a:pPr>
            <a:endParaRPr lang="de-DE" b="1"/>
          </a:p>
          <a:p>
            <a:pPr marL="0" indent="0">
              <a:buNone/>
            </a:pPr>
            <a:r>
              <a:rPr lang="de-DE"/>
              <a:t>👉 So </a:t>
            </a:r>
            <a:r>
              <a:rPr lang="de-DE" b="1"/>
              <a:t>trainieren Sie die Zusammenarbeit in gemischten Teams </a:t>
            </a:r>
            <a:r>
              <a:rPr lang="de-DE"/>
              <a:t>– genau wie im späteren Berufsalltag</a:t>
            </a:r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r>
              <a:rPr lang="de-DE"/>
              <a:t>👉 Das hilft Ihnen, </a:t>
            </a:r>
            <a:r>
              <a:rPr lang="de-DE" b="1"/>
              <a:t>über den Tellerrand hinauszuschauen </a:t>
            </a:r>
            <a:r>
              <a:rPr lang="de-DE"/>
              <a:t>und Probleme aus Sicht anderer Fachbereiche zu verstehen</a:t>
            </a:r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r>
              <a:rPr lang="de-DE"/>
              <a:t>👉 Sie lernen </a:t>
            </a:r>
            <a:r>
              <a:rPr lang="de-DE" b="1"/>
              <a:t>neue Perspektiven </a:t>
            </a:r>
            <a:r>
              <a:rPr lang="de-DE"/>
              <a:t>kennen</a:t>
            </a:r>
            <a:r>
              <a:rPr lang="de-DE" b="1"/>
              <a:t> </a:t>
            </a:r>
            <a:r>
              <a:rPr lang="de-DE"/>
              <a:t>und erschließen </a:t>
            </a:r>
            <a:r>
              <a:rPr lang="de-DE" b="1"/>
              <a:t>neue Denkweisen </a:t>
            </a:r>
            <a:r>
              <a:rPr lang="de-DE"/>
              <a:t>– eine wichtige Grundlage für Ihren Karrierestart und Ihre berufliche Zukunft</a:t>
            </a:r>
            <a:endParaRPr lang="de-DE" b="1"/>
          </a:p>
          <a:p>
            <a:pPr marL="0" indent="0">
              <a:buNone/>
            </a:pPr>
            <a:endParaRPr lang="de-DE" b="1"/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endParaRPr lang="de-DE"/>
          </a:p>
        </p:txBody>
      </p:sp>
      <p:pic>
        <p:nvPicPr>
          <p:cNvPr id="9" name="Grafik 8" descr="Ein Bild, das Kleidung, Person, Cartoon enthält.&#10;&#10;KI-generierte Inhalte können fehlerhaft sein.">
            <a:extLst>
              <a:ext uri="{FF2B5EF4-FFF2-40B4-BE49-F238E27FC236}">
                <a16:creationId xmlns:a16="http://schemas.microsoft.com/office/drawing/2014/main" id="{D25AE8E1-538D-80C2-B674-5036178F0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025" y="4822992"/>
            <a:ext cx="2797750" cy="203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24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BE478-00AE-E02C-C147-2E97D5755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2764066-908D-25C0-BD89-2FA12E5C5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7298502-BA22-4927-B2ED-0A18FFA86FFE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1FB67E5-2196-3922-0E61-0B8AC09FC1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de-DE"/>
              <a:t>Zentrum für interdisziplinäre Lehre (</a:t>
            </a:r>
            <a:r>
              <a:rPr lang="de-DE" err="1"/>
              <a:t>ZiL</a:t>
            </a:r>
            <a:r>
              <a:rPr lang="de-DE"/>
              <a:t>)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92ABE52-F551-D160-3AE1-6A770435C07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 lIns="91440" tIns="45720" rIns="91440" bIns="45720" anchor="t"/>
          <a:lstStyle/>
          <a:p>
            <a:r>
              <a:rPr lang="de-DE"/>
              <a:t>Wie und wo bekomme ich noch weitere Infos?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6E41F07-67A6-C3FC-6927-A2B0C7354A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11399" y="1635623"/>
            <a:ext cx="8339668" cy="4479427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de-DE"/>
              <a:t>Am</a:t>
            </a:r>
            <a:r>
              <a:rPr lang="de-DE" b="1"/>
              <a:t> 01.10.2027 </a:t>
            </a:r>
            <a:r>
              <a:rPr lang="de-DE"/>
              <a:t>findet ein </a:t>
            </a:r>
            <a:r>
              <a:rPr lang="de-DE" b="1"/>
              <a:t>ZiL-Infotag </a:t>
            </a:r>
            <a:r>
              <a:rPr lang="de-DE"/>
              <a:t>im Bereich vor der </a:t>
            </a:r>
            <a:r>
              <a:rPr lang="de-DE" b="1"/>
              <a:t>Cafeteria </a:t>
            </a:r>
            <a:r>
              <a:rPr lang="de-DE" b="1" err="1"/>
              <a:t>Seybothstraße</a:t>
            </a:r>
            <a:r>
              <a:rPr lang="de-DE" b="1"/>
              <a:t> </a:t>
            </a:r>
            <a:r>
              <a:rPr lang="de-DE"/>
              <a:t>statt.</a:t>
            </a:r>
          </a:p>
          <a:p>
            <a:pPr marL="0" indent="0">
              <a:buNone/>
            </a:pPr>
            <a:r>
              <a:rPr lang="de-DE"/>
              <a:t>Dort berät das ZiL-Team Sie zum Kursprogramm und beantwortet Ihre Fragen!</a:t>
            </a:r>
          </a:p>
          <a:p>
            <a:pPr marL="0" indent="0">
              <a:buNone/>
            </a:pPr>
            <a:r>
              <a:rPr lang="de-DE"/>
              <a:t>Kommen Sie gerne vorbei, wir freuen uns auf Sie!</a:t>
            </a:r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r>
              <a:rPr lang="de-DE"/>
              <a:t>Ansonsten erreichen Sie uns hier:</a:t>
            </a:r>
          </a:p>
          <a:p>
            <a:pPr fontAlgn="base"/>
            <a:r>
              <a:rPr lang="de-DE"/>
              <a:t>🏢 Büro: S -120 (Untergeschoss)</a:t>
            </a:r>
            <a:r>
              <a:rPr lang="en-US"/>
              <a:t>​</a:t>
            </a:r>
          </a:p>
          <a:p>
            <a:pPr fontAlgn="base"/>
            <a:r>
              <a:rPr lang="de-DE"/>
              <a:t>📨 Funktions-E-Mail: </a:t>
            </a:r>
            <a:r>
              <a:rPr lang="de-DE" u="sng">
                <a:hlinkClick r:id="rId2"/>
              </a:rPr>
              <a:t>zil@oth-regensburg.de</a:t>
            </a:r>
            <a:r>
              <a:rPr lang="de-DE"/>
              <a:t>​</a:t>
            </a:r>
          </a:p>
          <a:p>
            <a:pPr fontAlgn="base"/>
            <a:r>
              <a:rPr lang="de-DE"/>
              <a:t>📞 Telefonnummern: +49 941 943 -9938, -7197, -9748</a:t>
            </a:r>
            <a:r>
              <a:rPr lang="en-US"/>
              <a:t>​</a:t>
            </a:r>
          </a:p>
          <a:p>
            <a:pPr fontAlgn="base"/>
            <a:r>
              <a:rPr lang="de-DE"/>
              <a:t>🌍 Homepage: </a:t>
            </a:r>
            <a:r>
              <a:rPr lang="de-DE" u="sng">
                <a:hlinkClick r:id="rId3"/>
              </a:rPr>
              <a:t>https://www.oth-regensburg.de/die-oth/einrichtungen/zentrum-fuer-interdisziplinaere-lehre/uebersicht</a:t>
            </a:r>
            <a:r>
              <a:rPr lang="de-DE"/>
              <a:t>​</a:t>
            </a:r>
          </a:p>
          <a:p>
            <a:pPr marL="0" indent="0">
              <a:buNone/>
            </a:pPr>
            <a:endParaRPr lang="de-DE"/>
          </a:p>
          <a:p>
            <a:pPr marL="0" indent="0">
              <a:buNone/>
            </a:pPr>
            <a:endParaRPr lang="de-DE" b="1"/>
          </a:p>
          <a:p>
            <a:pPr marL="0" indent="0">
              <a:buNone/>
            </a:pPr>
            <a:endParaRPr lang="de-DE"/>
          </a:p>
        </p:txBody>
      </p:sp>
      <p:pic>
        <p:nvPicPr>
          <p:cNvPr id="7" name="Grafik 6" descr="Informationen Silhouette">
            <a:extLst>
              <a:ext uri="{FF2B5EF4-FFF2-40B4-BE49-F238E27FC236}">
                <a16:creationId xmlns:a16="http://schemas.microsoft.com/office/drawing/2014/main" id="{2F6B5C44-4FEF-77E4-A665-793974408A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7750" y="1635623"/>
            <a:ext cx="914400" cy="914400"/>
          </a:xfrm>
          <a:prstGeom prst="rect">
            <a:avLst/>
          </a:prstGeom>
        </p:spPr>
      </p:pic>
      <p:pic>
        <p:nvPicPr>
          <p:cNvPr id="9" name="Grafik 8" descr="Route zwei Stecknadeln mit Weg Silhouette">
            <a:extLst>
              <a:ext uri="{FF2B5EF4-FFF2-40B4-BE49-F238E27FC236}">
                <a16:creationId xmlns:a16="http://schemas.microsoft.com/office/drawing/2014/main" id="{1E1F0DAC-5DA2-A7F2-961E-CC39BA3297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750" y="37973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360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TH Regensburg">
      <a:dk1>
        <a:sysClr val="windowText" lastClr="000000"/>
      </a:dk1>
      <a:lt1>
        <a:sysClr val="window" lastClr="FFFFFF"/>
      </a:lt1>
      <a:dk2>
        <a:srgbClr val="9D9D9C"/>
      </a:dk2>
      <a:lt2>
        <a:srgbClr val="F1F5F9"/>
      </a:lt2>
      <a:accent1>
        <a:srgbClr val="000000"/>
      </a:accent1>
      <a:accent2>
        <a:srgbClr val="FFFFFF"/>
      </a:accent2>
      <a:accent3>
        <a:srgbClr val="9D9D9C"/>
      </a:accent3>
      <a:accent4>
        <a:srgbClr val="F1F5F9"/>
      </a:accent4>
      <a:accent5>
        <a:srgbClr val="CBD5E1"/>
      </a:accent5>
      <a:accent6>
        <a:srgbClr val="164194"/>
      </a:accent6>
      <a:hlink>
        <a:srgbClr val="0563C1"/>
      </a:hlink>
      <a:folHlink>
        <a:srgbClr val="954F72"/>
      </a:folHlink>
    </a:clrScheme>
    <a:fontScheme name="OTH Regensburg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F0B20897A24AC47B4E637E8EBC61505" ma:contentTypeVersion="11" ma:contentTypeDescription="Ein neues Dokument erstellen." ma:contentTypeScope="" ma:versionID="23760a3845fa3be83a15c7dc40d5f521">
  <xsd:schema xmlns:xsd="http://www.w3.org/2001/XMLSchema" xmlns:xs="http://www.w3.org/2001/XMLSchema" xmlns:p="http://schemas.microsoft.com/office/2006/metadata/properties" xmlns:ns2="6b0769d4-4762-4af4-83a9-a693fa2153be" targetNamespace="http://schemas.microsoft.com/office/2006/metadata/properties" ma:root="true" ma:fieldsID="617468a57f645cdedd469a4898598980" ns2:_="">
    <xsd:import namespace="6b0769d4-4762-4af4-83a9-a693fa2153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0769d4-4762-4af4-83a9-a693fa2153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bc0a8c67-d3d3-4480-b813-4225756634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b0769d4-4762-4af4-83a9-a693fa2153b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F73117F-FE71-4CE1-BC99-78A0852AD0B8}">
  <ds:schemaRefs>
    <ds:schemaRef ds:uri="6b0769d4-4762-4af4-83a9-a693fa2153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EDF356B-A5CD-4962-9955-AA824DF37F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356504-F539-424F-9E83-9400624CC88E}">
  <ds:schemaRefs>
    <ds:schemaRef ds:uri="6b0769d4-4762-4af4-83a9-a693fa2153b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578</Words>
  <Application>Microsoft Office PowerPoint</Application>
  <PresentationFormat>Breitbild</PresentationFormat>
  <Paragraphs>64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Calibri</vt:lpstr>
      <vt:lpstr>Lucida Sans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Vorlage</dc:title>
  <dc:creator>Julia Pusch</dc:creator>
  <cp:lastModifiedBy>Laura Petersen</cp:lastModifiedBy>
  <cp:revision>2</cp:revision>
  <dcterms:created xsi:type="dcterms:W3CDTF">2023-07-23T18:15:39Z</dcterms:created>
  <dcterms:modified xsi:type="dcterms:W3CDTF">2026-09-18T05:43:54Z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0x0101007F0B20897A24AC47B4E637E8EBC61505</vt:lpwstr>
  </property>
  <property fmtid="{D5CDD505-2E9C-101B-9397-08002B2CF9AE}" pid="3" name="MediaServiceImageTags">
    <vt:lpwstr/>
  </property>
  <property fmtid="{D5CDD505-2E9C-101B-9397-08002B2CF9AE}" pid="4" name="_dlc_DocIdItemGuid">
    <vt:lpwstr>9b3a7489-8eca-4384-a840-131c6d7afcf1</vt:lpwstr>
  </property>
  <property fmtid="{D5CDD505-2E9C-101B-9397-08002B2CF9AE}" pid="5" name="MSIP_Label_5a999365-b145-4907-84b3-28d85963d74b_Method">
    <vt:lpwstr>Standard</vt:lpwstr>
  </property>
  <property fmtid="{D5CDD505-2E9C-101B-9397-08002B2CF9AE}" pid="6" name="MSIP_Label_5a999365-b145-4907-84b3-28d85963d74b_ActionId">
    <vt:lpwstr>57b05b10-5f89-4bc3-a8cf-5fbf793f70b3</vt:lpwstr>
  </property>
  <property fmtid="{D5CDD505-2E9C-101B-9397-08002B2CF9AE}" pid="7" name="MSIP_Label_5a999365-b145-4907-84b3-28d85963d74b_Enabled">
    <vt:lpwstr>true</vt:lpwstr>
  </property>
  <property fmtid="{D5CDD505-2E9C-101B-9397-08002B2CF9AE}" pid="8" name="MSIP_Label_5a999365-b145-4907-84b3-28d85963d74b_SetDate">
    <vt:lpwstr>2026-09-18T05:33:17Z</vt:lpwstr>
  </property>
  <property fmtid="{D5CDD505-2E9C-101B-9397-08002B2CF9AE}" pid="9" name="MSIP_Label_5a999365-b145-4907-84b3-28d85963d74b_Name">
    <vt:lpwstr>Label_Abschlussarbeiten_VA_Atteste</vt:lpwstr>
  </property>
  <property fmtid="{D5CDD505-2E9C-101B-9397-08002B2CF9AE}" pid="10" name="MSIP_Label_5a999365-b145-4907-84b3-28d85963d74b_Tag">
    <vt:lpwstr>10, 3, 0, 2</vt:lpwstr>
  </property>
  <property fmtid="{D5CDD505-2E9C-101B-9397-08002B2CF9AE}" pid="11" name="MSIP_Label_5a999365-b145-4907-84b3-28d85963d74b_SiteId">
    <vt:lpwstr>2c1b9b13-893c-42a5-bbc1-d7a1db5ddb54</vt:lpwstr>
  </property>
  <property fmtid="{D5CDD505-2E9C-101B-9397-08002B2CF9AE}" pid="12" name="MSIP_Label_5a999365-b145-4907-84b3-28d85963d74b_ContentBits">
    <vt:lpwstr>0</vt:lpwstr>
  </property>
</Properties>
</file>